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chose new leaderswhen war came to the city gates,but not a shield or spear was seenamong forty thousand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eart is with Israel’s princes,with the willing volunteers among the people.Praise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ho ride on white donkeys,sitting on your saddle blankets,and you who walk along the road,consid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voice of the singers at the watering places.They recite the victories of the Lord,the victories of his villagers in Israel.“Then the people of the Lordwent down to the city ga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ke up, wake up, Deborah!Wake up, wake up, break out in song!Arise, Barak!Take captive your captives, son of Abino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emnant of the nobles came down;the people of the Lord came down to me against the migh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me came from Ephraim, whose roots were in Amalek;Benjamin was with the people who followed you.From Makir captains came down,from Zebulun those who bear a commander’s sta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nces of Issachar were with Deborah;yes, Issachar was with Barak,sent under his command into the valley.In the districts of Reubenthere was much searching of hea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y did you stay among the sheep pensto hear the whistling for the flocks?In the districts of Reubenthere was much searching of hea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lead stayed beyond the Jordan.And Dan, why did he linger by the ships?Asher remained on the coastand stayed in his co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g of Debo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of Zebulun risked their very lives;so did Naphtali on the terraced fiel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s came, they fought,the kings of Canaan fought.At Taanach, by the waters of Megiddo,they took no plunder of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heavens the stars fought,from their courses they fought against Sise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iver Kishon swept them away,the age-old river, the river Kishon.March on, my soul; be str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undered the horses’ hooves—galloping, galloping go his mighty stee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rse Meroz,’ said the angel of the Lord.‘Curse its people bitterly,because they did not come to help the Lord,to help the Lord against the migh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t blessed of women be Jael,the wife of Heber the Kenite,most blessed of tent-dwelling wo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sked for water, and she gave him milk;in a bowl fit for nobles she brought him curdled mil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r hand reached for the tent peg,her right hand for the workman’s hammer.She struck Sisera, she crushed his head,she shattered and pierced his tem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her feet he sank,he fell; there he lay.At her feet he sank, he fell;where he sank, there he fell—d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Deborah and Barak son of Abinoam sang this so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rough the window peered Sisera’s mother;behind the lattice she cried out,‘Why is his chariot so long in coming?Why is the clatter of his chariots delay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wisest of her ladies answer her;indeed, she keeps saying to hersel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re they not finding and dividing the spoils:a woman or two for each man,colorful garments as plunder for Sisera,colorful garments embroidered,highly embroidered garments for my neck—all this as plund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ay all your enemies perish, Lord!But may all who love you be like the sunwhen it rises in its strength.”Then the land had peace forty y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rinces in Israel take the lead,when the people willingly offer themselves—prais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this, you kings! Listen, you rulers!I, even I, will sing to the Lord;I will praise the Lord, the God of Israel, in so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you, Lord, went out from Seir,when you marched from the land of Edom,the earth shook, the heavens poured,the clouds poured down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quaked before the Lord, the One of Sinai,before the Lord, the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s of Shamgar son of Anath,in the days of Jael, the highways were abandoned;travelers took to winding path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Villagers in Israel would not fight;they held back until I, Deborah, arose,until I arose, a mother in Israel.]]></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2026-06-09T23:56:26Z</dcterms:created>
  <dcterms:modified xsi:type="dcterms:W3CDTF">2026-06-09T23:56:26Z</dcterms:modified>
  <dc:title>Bible.com.au: Judges 5:1-31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