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09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they cried out to the Lord, he raised up for them a deliverer, Othniel son of Kenaz, Caleb’s younger brother, who sav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pirit of the Lord came on him, so that he became Israel’s judge and went to war. The Lord gave Cushan-Rishathaim king of Aram into the hands of Othniel, who overpower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and had peace for forty years, until Othniel son of Kenaz died.Ehu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gain the Israelites did evil in the eyes of the Lord, and because they did this evil the Lord gave Eglon king of Moab power over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etting the Ammonites and Amalekites to join him, Eglon came and attacked Israel, and they took possession of the City of Palm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were subject to Eglon king of Moab for eighteen y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gain the Israelites cried out to the Lord, and he gave them a deliverer—Ehud, a left-handed man, the son of Gera the Benjamite. The Israelites sent him with tribute to Eglon king of Moa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Ehud had made a double-edged sword about a cubit long, which he strapped to his right thigh under his cloth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presented the tribute to Eglon king of Moab, who was a very fat 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Ehud had presented the tribute, he sent on their way those who had carried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nations the Lord left to test all those Israelites who had not experienced any of the wars in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on reaching the stone images near Gilgal he himself went back to Eglon and said, “Your Majesty, I have a secret message for you.”The king said to his attendants, “Leave us!” And they all le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hud then approached him while he was sitting alone in the upper room of his palace and said, “I have a message from God for you.” As the king rose from his se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hud reached with his left hand, drew the sword from his right thigh and plunged it into the king’s bel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the handle sank in after the blade, and his bowels discharged. Ehud did not pull the sword out, and the fat closed in over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Ehud went out to the porch; he shut the doors of the upper room behind him and locke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he had gone, the servants came and found the doors of the upper room locked. They said, “He must be relieving himself in the inner room of the pal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waited to the point of embarrassment, but when he did not open the doors of the room, they took a key and unlocked them. There they saw their lord fallen to the floor, d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le they waited, Ehud got away. He passed by the stone images and escaped to Seir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he arrived there, he blew a trumpet in the hill country of Ephraim, and the Israelites went down with him from the hills, with him leading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llow me,” he ordered, “for the Lord has given Moab, your enemy, into your hands.” So they followed him down and took possession of the fords of the Jordan that led to Moab; they allowed no one to cross o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this only to teach warfare to the descendants of the Israelites who had not had previous battle experie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at time they struck down about ten thousand Moabites, all vigorous and strong; not one escap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day Moab was made subject to Israel, and the land had peace for eighty years.Shamg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Ehud came Shamgar son of Anath, who struck down six hundred Philistines with an oxgoad. He too saved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ive rulers of the Philistines, all the Canaanites, the Sidonians, and the Hivites living in the Lebanon mountains from Mount Baal Hermon to Lebo Ham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ere left to test the Israelites to see whether they would obey the Lord’s commands, which he had given their ancestors through Mo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Israelites lived among the Canaanites, Hittites, Amorites, Perizzites, Hivites and Jebus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took their daughters in marriage and gave their own daughters to their sons, and served their gods.Othni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sraelites did evil in the eyes of the Lord; they forgot the Lord their God and served the Baals and the Asherah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nger of the Lord burned against Israel so that he sold them into the hands of Cushan-Rishathaim king of Aram Naharaim, to whom the Israelites were subject for eight years.]]></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2026-06-25T16:25:19Z</dcterms:created>
  <dcterms:modified xsi:type="dcterms:W3CDTF">2026-06-25T16:25:19Z</dcterms:modified>
  <dc:title>Bible.com.au: Judges 3:1-31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