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asked, “Which one of the tribes of Israel failed to assemble before the Lord at Mizpah?” They discovered that no one from Jabesh Gilead had come to the camp for the assemb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counted the people, they found that none of the people of Jabesh Gilead wer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assembly sent twelve thousand fighting men with instructions to go to Jabesh Gilead and put to the sword those living there, including the women and child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you are to do,” they said. “Kill every male and every woman who is not a virg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found among the people living in Jabesh Gilead four hundred young women who had never slept with a man, and they took them to the camp at Shiloh in Cana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whole assembly sent an offer of peace to the Benjamites at the rock of Ri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Benjamites returned at that time and were given the women of Jabesh Gilead who had been spared. But there were not enough for all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grieved for Benjamin, because the Lord had made a gap in the tribe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elders of the assembly said, “With the women of Benjamin destroyed, how shall we provide wives for the men who are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enjamite survivors must have heirs,” they said, “so that a tribe of Israel will not be wip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for the Benjam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can’t give them our daughters as wives, since we Israelites have taken this oath: ‘Cursed be anyone who gives a wife to a Benjam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look, there is the annual festival of the Lord in Shiloh, which lies north of Bethel, east of the road that goes from Bethel to Shechem, and south of Lebo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instructed the Benjamites, saying, “Go and hide in the vineya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atch. When the young women of Shiloh come out to join in the dancing, rush from the vineyards and each of you seize one of them to be your wife. Then return to the land of Benjam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ir fathers or brothers complain to us, we will say to them, ‘Do us the favor of helping them, because we did not get wives for them during the war. You will not be guilty of breaking your oath because you did not give your daughters to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at is what the Benjamites did. While the young women were dancing, each man caught one and carried her off to be his wife. Then they returned to their inheritance and rebuilt the towns and settled i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the Israelites left that place and went home to their tribes and clans, each to his own inherit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ose days Israel had no king; everyone did as they saw f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en of Israel had taken an oath at Mizpah: “Not one of us will give his daughter in marriage to a Benjam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went to Bethel, where they sat before God until evening, raising their voices and weeping bitter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God of Israel,” they cried, “why has this happened to Israel? Why should one tribe be missing from Israel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the next day the people built an altar and presented burnt offerings and fellowship offer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Israelites asked, “Who from all the tribes of Israel has failed to assemble before the Lord?” For they had taken a solemn oath that anyone who failed to assemble before the Lord at Mizpah was to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 Israelites grieved for the tribe of Benjamin, their fellow Israelites. “Today one tribe is cut off from Israel,” they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we provide wives for those who are left, since we have taken an oath by the Lord not to give them any of our daughters in marriag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2026-06-01T22:33:12Z</dcterms:created>
  <dcterms:modified xsi:type="dcterms:W3CDTF">2026-06-01T22:33:12Z</dcterms:modified>
  <dc:title>Bible.com.au: Judges 21:1-25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