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0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Punish the Benjam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Israel from Dan to Beersheba and from the land of Gilead came together as one and assembled before the Lord in Mizp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aders of all the people of the tribes of Israel took their places in the assembly of God’s people, four hundred thousand men armed with s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Benjamites heard that the Israelites had gone up to Mizpah.) Then the Israelites said, “Tell us how this awful thing happe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Levite, the husband of the murdered woman, said, “I and my concubine came to Gibeah in Benjamin to spend the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uring the night the men of Gibeah came after me and surrounded the house, intending to kill me. They raped my concubine, and she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ook my concubine, cut her into pieces and sent one piece to each region of Israel’s inheritance, because they committed this lewd and outrageous act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ll you Israelites, speak up and tell me what you have decided to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men rose up together as one, saying, “None of us will go home. No, not one of us will return to hi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this is what we’ll do to Gibeah: We’ll go up against it in the order decided by casting lo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ll take ten men out of every hundred from all the tribes of Israel, and a hundred from a thousand, and a thousand from ten thousand, to get provisions for the army. Then, when the army arrives at Gibeah in Benjamin, it can give them what they deserve for this outrageous act done in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ll the Israelites got together and united as one against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ribes of Israel sent messengers throughout the tribe of Benjamin, saying, “What about this awful crime that was committed amo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urn those wicked men of Gibeah over to us so that we may put them to death and purge the evil from Israel.”But the Benjamites would not listen to their fellow Israel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ir towns they came together at Gibeah to fight against the Israel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once the Benjamites mobilized twenty-six thousand swordsmen from their towns, in addition to seven hundred able young men from those living in Gibe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ong all these soldiers there were seven hundred select troops who were left-handed, each of whom could sling a stone at a hair and not mi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apart from Benjamin, mustered four hundred thousand swordsmen, all of them fit for bat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Israelites went up to Bethel and inquired of God. They said, “Who of us is to go up first to fight against the Benjamites?”The Lord replied, “Judah shall go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next morning the Israelites got up and pitched camp near Gibe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Israelites went out to fight the Benjamites and took up battle positions against them at Gibe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Benjamites came out of Gibeah and cut down twenty-two thousand Israelites on the battlefield that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Israelites encouraged one another and again took up their positions where they had stationed themselves the first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Israelites went up and wept before the Lord until evening, and they inquired of the Lord. They said, “Shall we go up again to fight against the Benjamites, our fellow Israelites?”The Lord answered, “Go up against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Israelites drew near to Benjamin the second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time, when the Benjamites came out from Gibeah to oppose them, they cut down another eighteen thousand Israelites, all of them armed with swo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ll the Israelites, the whole army, went up to Bethel, and there they sat weeping before the Lord. They fasted that day until evening and presented burnt offerings and fellowship offerings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Israelites inquired of the Lord. (In those days the ark of the covenant of God was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ith Phinehas son of Eleazar, the son of Aaron, ministering before it.) They asked, “Shall we go up again to fight against the Benjamites, our fellow Israelites, or not?”The Lord responded, “Go, for tomorrow I will give them into your h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srael set an ambush around Gibe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went up against the Benjamites on the third day and took up positions against Gibeah as they had done befo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Benjamites came out to meet them and were drawn away from the city. They began to inflict casualties on the Israelites as before, so that about thirty men fell in the open field and on the roads—the one leading to Bethel and the other to Gibe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le the Benjamites were saying, “We are defeating them as before,” the Israelites were saying, “Let’s retreat and draw them away from the city to the roa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men of Israel moved from their places and took up positions at Baal Tamar, and the Israelite ambush charged out of its place on the west of Gibe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en thousand of Israel’s able young men made a frontal attack on Gibeah. The fighting was so heavy that the Benjamites did not realize how near disaster w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defeated Benjamin before Israel, and on that day the Israelites struck down 25,100 Benjamites, all armed with swor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Benjamites saw that they were beaten.Now the men of Israel had given way before Benjamin, because they relied on the ambush they had set near Gibe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se who had been in ambush made a sudden dash into Gibeah, spread out and put the whole city to the sw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Israelites had arranged with the ambush that they should send up a great cloud of smoke from the ci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n the Israelites would counterattack.The Benjamites had begun to inflict casualties on the Israelites (about thirty), and they said, “We are defeating them as in the first batt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en the column of smoke began to rise from the city, the Benjamites turned and saw the whole city going up in smok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Israelites counterattacked, and the Benjamites were terrified, because they realized that disaster had come on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they fled before the Israelites in the direction of the wilderness, but they could not escape the battle. And the Israelites who came out of the towns cut them down the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surrounded the Benjamites, chased them and easily overran them in the vicinity of Gibeah on the eas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ighteen thousand Benjamites fell, all of them valiant fight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s they turned and fled toward the wilderness to the rock of Rimmon, the Israelites cut down five thousand men along the roads. They kept pressing after the Benjamites as far as Gidom and struck down two thousand mo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 that day twenty-five thousand Benjamite swordsmen fell, all of them valiant fight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ix hundred of them turned and fled into the wilderness to the rock of Rimmon, where they stayed four month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men of Israel went back to Benjamin and put all the towns to the sword, including the animals and everything else they found. All the towns they came across they set on fi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2026-09-27T04:46:47Z</dcterms:created>
  <dcterms:modified xsi:type="dcterms:W3CDTF">2026-09-27T04:46:47Z</dcterms:modified>
  <dc:title>Bible.com.au: Judges 20:1-48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