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presProps" Target="presProps.xml"/>
  <Relationship Id="rId11" Type="http://schemas.openxmlformats.org/officeDocument/2006/relationships/viewProps" Target="viewProps.xml"/>
  <Relationship Id="rId1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805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es 20:4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Levite, the husband of the murdered woman, said, “I and my concubine came to Gibeah in Benjamin to spend the nigh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ring the night the men of Gibeah came after me and surrounded the house, intending to kill me. They raped my concubine, and she di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ook my concubine, cut her into pieces and sent one piece to each region of Israel’s inheritance, because they committed this lewd and outrageous act in Israe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, all you Israelites, speak up and tell me what you have decided to do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men rose up together as one, saying, “None of us will go home. No, not one of us will return to his hous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2026-06-04T09:11:03Z</dcterms:created>
  <dcterms:modified xsi:type="dcterms:W3CDTF">2026-06-04T09:11:03Z</dcterms:modified>
  <dc:title>Bible.com.au: Judges 20:4-8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