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3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20:4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evite, the husband of the murdered woman, said, “I and my concubine came to Gibeah in Benjamin to spend the n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night the men of Gibeah came after me and surrounded the house, intending to kill me. They raped my concubine, and she d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k my concubine, cut her into pieces and sent one piece to each region of Israel’s inheritance, because they committed this lewd and outrageous act in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all you Israelites, speak up and tell me what you have decided to do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men rose up together as one, saying, “None of us will go home. No, not one of us will return to his hou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2026-08-05T05:14:35Z</dcterms:created>
  <dcterms:modified xsi:type="dcterms:W3CDTF">2026-08-05T05:14:35Z</dcterms:modified>
  <dc:title>Bible.com.au: Judges 20:4-8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