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ttacked them viciously and slaughtered many of them. Then he went down and stayed in a cave in the rock of Et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went up and camped in Judah, spreading out near Leh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asked, “Why have you come to fight us?”“We have come to take Samson prisoner,” they answered, “to do to him as he did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from Judah went down to the cave in the rock of Etam and said to Samson, “Don’t you realize that the Philistines are rulers over us? What have you done to us?”He answered, “I merely did to them what they di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id to him, “We’ve come to tie you up and hand you over to the Philistines.”Samson said, “Swear to me that you won’t kill me your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reed,” they answered. “We will only tie you up and hand you over to them. We will not kill you.” So they bound him with two new ropes and led him up from the ro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approached Lehi, the Philistines came toward him shouting. The Spirit of the Lord came powerfully upon him. The ropes on his arms became like charred flax, and the bindings dropped from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ding a fresh jawbone of a donkey, he grabbed it and struck dow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 said,“With a donkey’s jawboneI have made donkeys of them.With a donkey’s jawboneI have killed a thousand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finished speaking, he threw away the jawbone; and the place was called Ramath Le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Vengeance on the Philisti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he was very thirsty, he cried out to the Lord, “You have given your servant this great victory. Must I now die of thirst and fall into the hands of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up the hollow place in Lehi, and water came out of it. When Samson drank, his strength returned and he revived. So the spring was called En Hakkore, and it is still there in Leh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son led Israel for twenty years in the days of the Philisti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on, at the time of wheat harvest, Samson took a young goat and went to visit his wife. He said, “I’m going to my wife’s room.” But her father would not let him go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s so sure you hated her,” he said, “that I gave her to your companion. Isn’t her younger sister more attractive? Take her inst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son said to them, “This time I have a right to get even with the Philistines; I will really har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out and caught three hundred foxes and tied them tail to tail in pairs. He then fastened a torch to every pair of tai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t the torches and let the foxes loose in the standing grain of the Philistines. He burned up the shocks and standing grain, together with the vineyards and olive gro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Philistines asked, “Who did this?” they were told, “Samson, the Timnite’s son-in-law, because his wife was given to his companion.”So the Philistines went up and burned her and her father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said to them, “Since you’ve acted like this, I swear that I won’t stop until I get my revenge on you.”]]></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2026-06-15T08:49:08Z</dcterms:created>
  <dcterms:modified xsi:type="dcterms:W3CDTF">2026-06-15T08:49:08Z</dcterms:modified>
  <dc:title>Bible.com.au: Judges 15:1-20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