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9641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Manoah prayed to the Lord: “Pardon your servant, Lord. I beg you to let the man of God you sent to us come again to teach us how to bring up the boy who is to be bor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d heard Manoah, and the angel of God came again to the woman while she was out in the field; but her husband Manoah was not with 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woman hurried to tell her husband, “He’s here! The man who appeared to me the other d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noah got up and followed his wife. When he came to the man, he said, “Are you the man who talked to my wife?”“I am,” he sai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Manoah asked him, “When your words are fulfilled, what is to be the rule that governs the boy’s life and wor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angel of the Lord answered, “Your wife must do all that I have told 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he must not eat anything that comes from the grapevine, nor drink any wine or other fermented drink nor eat anything unclean. She must do everything I have commanded 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anoah said to the angel of the Lord, “We would like you to stay until we prepare a young goat for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angel of the Lord replied, “Even though you detain me, I will not eat any of your food. But if you prepare a burnt offering, offer it to the Lord.” (Manoah did not realize that it was the angel of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Manoah inquired of the angel of the Lord, “What is your name, so that we may honor you when your word comes tru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Birth of Sams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replied, “Why do you ask my name? It is beyond understand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Manoah took a young goat, together with the grain offering, and sacrificed it on a rock to the Lord. And the Lord did an amazing thing while Manoah and his wife watch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 the flame blazed up from the altar toward heaven, the angel of the Lord ascended in the flame. Seeing this, Manoah and his wife fell with their faces to the grou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the angel of the Lord did not show himself again to Manoah and his wife, Manoah realized that it was the angel of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e are doomed to die!” he said to his wife. “We have seen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his wife answered, “If the Lord had meant to kill us, he would not have accepted a burnt offering and grain offering from our hands, nor shown us all these things or now told us thi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woman gave birth to a boy and named him Samson. He grew and the Lord blessed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Spirit of the Lord began to stir him while he was in Mahaneh Dan, between Zorah and Eshtao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gain the Israelites did evil in the eyes of the Lord, so the Lord delivered them into the hands of the Philistines for forty yea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certain man of Zorah, named Manoah, from the clan of the Danites, had a wife who was childless, unable to give bir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angel of the Lord appeared to her and said, “You are barren and childless, but you are going to become pregnant and give birth to a 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see to it that you drink no wine or other fermented drink and that you do not eat anything uncle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will become pregnant and have a son whose head is never to be touched by a razor because the boy is to be a Nazirite, dedicated to God from the womb. He will take the lead in delivering Israel from the hands of the Philistin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woman went to her husband and told him, “A man of God came to me. He looked like an angel of God, very awesome. I didn’t ask him where he came from, and he didn’t tell me his na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he said to me, ‘You will become pregnant and have a son. Now then, drink no wine or other fermented drink and do not eat anything unclean, because the boy will be a Nazirite of God from the womb until the day of his death.’ ”]]></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2026-06-08T19:45:05Z</dcterms:created>
  <dcterms:modified xsi:type="dcterms:W3CDTF">2026-06-08T19:45:05Z</dcterms:modified>
  <dc:title>Bible.com.au: Judges 13:1-25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