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8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en of Judah attacked Jerusalem also and took it. They put the city to the sword and set it on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at, Judah went down to fight against the Canaanites living in the hill country, the Negev and the western foothil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dvanced against the Canaanites living in Hebron (formerly called Kiriath Arba) and defeated Sheshai, Ahiman and Talm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there they advanced against the people living in Debir (formerly called Kiriath Sep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Caleb said, “I will give my daughter Aksah in marriage to the man who attacks and captures Kiriath Sep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thniel son of Kenaz, Caleb’s younger brother, took it; so Caleb gave his daughter Aksah to him in marria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e day when she came to Othniel, she urged him to ask her father for a field. When she got off her donkey, Caleb asked her, “What can I do for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e replied, “Do me a special favor. Since you have given me land in the Negev, give me also springs of water.” So Caleb gave her the upper and lower spr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descendants of Moses’ father-in-law, the Kenite, went up from the City of Palms with the people of Judah to live among the inhabitants of the Desert of Judah in the Negev near Ar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men of Judah went with the Simeonites their fellow Israelites and attacked the Canaanites living in Zephath, and they totally destroyed the city. Therefore it was called Horm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Fights the Remaining Canaa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udah also took Gaza, Ashkelon and Ekron—each city with its territo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was with the men of Judah. They took possession of the hill country, but they were unable to drive the people from the plains, because they had chariots fitted with ir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Moses had promised, Hebron was given to Caleb, who drove from it the three sons of Ana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Benjamites, however, did not drive out the Jebusites, who were living in Jerusalem; to this day the Jebusites live there with the Benjamit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 tribes of Joseph attacked Bethel, and the Lord was with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y sent men to spy out Bethel (formerly called Luz),]]></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pies saw a man coming out of the city and they said to him, “Show us how to get into the city and we will see that you are treated we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he showed them, and they put the city to the sword but spared the man and his whole fami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then went to the land of the Hittites, where he built a city and called it Luz, which is its name to this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Manasseh did not drive out the people of Beth Shan or Taanach or Dor or Ibleam or Megiddo and their surrounding settlements, for the Canaanites were determined to live in that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death of Joshua, the Israelites asked the Lord, “Who of us is to go up first to fight against the Canaan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Israel became strong, they pressed the Canaanites into forced labor but never drove them out complete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r did Ephraim drive out the Canaanites living in Gezer, but the Canaanites continued to live there among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either did Zebulun drive out the Canaanites living in Kitron or Nahalol, so these Canaanites lived among them, but Zebulun did subject them to forced labo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r did Asher drive out those living in Akko or Sidon or Ahlab or Akzib or Helbah or Aphek or Rehob.]]></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Asherites lived among the Canaanite inhabitants of the land because they did not drive them ou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either did Naphtali drive out those living in Beth Shemesh or Beth Anath; but the Naphtalites too lived among the Canaanite inhabitants of the land, and those living in Beth Shemesh and Beth Anath became forced laborers for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Amorites confined the Danites to the hill country, not allowing them to come down into the pla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Amorites were determined also to hold out in Mount Heres, Aijalon and Shaalbim, but when the power of the tribes of Joseph increased, they too were pressed into forced labo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boundary of the Amorites was from Scorpion Pass to Sela and beyo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nswered, “Judah shall go up; I have given the land into their h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men of Judah then said to the Simeonites their fellow Israelites, “Come up with us into the territory allotted to us, to fight against the Canaanites. We in turn will go with you into yours.” So the Simeonites went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Judah attacked, the Lord gave the Canaanites and Perizzites into their hands, and they struck down ten thousand men at Beze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was there that they found Adoni-Bezek and fought against him, putting to rout the Canaanites and Perizz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doni-Bezek fled, but they chased him and caught him, and cut off his thumbs and big to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doni-Bezek said, “Seventy kings with their thumbs and big toes cut off have picked up scraps under my table. Now God has paid me back for what I did to them.” They brought him to Jerusalem, and he died there.]]></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2026-05-23T02:16:56Z</dcterms:created>
  <dcterms:modified xsi:type="dcterms:W3CDTF">2026-05-23T02:16:56Z</dcterms:modified>
  <dc:title>Bible.com.au: Judges 1:1-36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