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too, be patient and stand firm, because the Lord’s coming is n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grumble against one another, brothers and sisters, or you will be judged. The Judge is standing at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others and sisters, as an example of patience in the face of suffering, take the prophets who spoke in the nam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ou know, we count as blessed those who have persevered. You have heard of Job’s perseverance and have seen what the Lord finally brought about. The Lord is full of compassion and merc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ve all, my brothers and sisters, do not swear—not by heaven or by earth or by anything else. All you need to say is a simple “Yes” or “No.” Otherwise you will be condemned.The Prayer of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anyone among you in trouble? Let them pray. Is anyone happy? Let them sing songs of pra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one among you sick? Let them call the elders of the church to pray over them and anoint them with oil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ayer offered in faith will make the sick person well; the Lord will raise them up. If they have sinned, they will be forgi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confess your sins to each other and pray for each other so that you may be healed. The prayer of a righteous person is powerful and effec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jah was a human being, even as we are. He prayed earnestly that it would not rain, and it did not rain on the land for three and a half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Rich Oppress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 he prayed, and the heavens gave rain, and the earth produced its cro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rothers and sisters, if one of you should wander from the truth and someone should bring that person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this: Whoever turns a sinner from the error of their way will save them from death and cover over a multitude of s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listen, you rich people, weep and wail because of the misery that is coming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wealth has rotted, and moths have eaten your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gold and silver are corroded. Their corrosion will testify against you and eat your flesh like fire. You have hoarded wealth in the last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ok! The wages you failed to pay the workers who mowed your fields are crying out against you. The cries of the harvesters have reached the ears of the Lord Almigh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ave lived on earth in luxury and self-indulgence. You have fattened yourselves in the da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condemned and murdered the innocent one, who was not opposing you.Patience in Su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patient, then, brothers and sisters, until the Lord’s coming. See how the farmer waits for the land to yield its valuable crop, patiently waiting for the autumn and spring rain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2026-06-24T14:29:20Z</dcterms:created>
  <dcterms:modified xsi:type="dcterms:W3CDTF">2026-06-24T14:29:20Z</dcterms:modified>
  <dc:title>Bible.com.au: James 5:1-20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