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402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es 5: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confess your sins to each other and pray for each other so that you may be healed. The prayer of a righteous person is powerful and effectiv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2026-06-04T07:22:27Z</dcterms:created>
  <dcterms:modified xsi:type="dcterms:W3CDTF">2026-06-04T07:22:27Z</dcterms:modified>
  <dc:title>Bible.com.au: James 5:16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