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near to God and he will come near to you. Wash your hands, you sinners, and purify your hearts, you double-mi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ieve, mourn and wail. Change your laughter to mourning and your joy to gl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umble yourselves before the Lord, and he will lift you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rothers and sisters, do not slander one another. Anyone who speaks against a brother or sister or judges them speaks against the law and judges it. When you judge the law, you are not keeping it, but sitting in judgment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only one Lawgiver and Judge, the one who is able to save and destroy. But you—who are you to judge your neighbor?Boasting About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listen, you who say, “Today or tomorrow we will go to this or that city, spend a year there, carry on business and make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you do not even know what will happen tomorrow. What is your life? You are a mist that appears for a little while and then vanis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you ought to say, “If it is the Lord’s will, we will live and do this or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it is, you boast in your arrogant schemes. All such boasting is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then, knows the good they ought to do and doesn’t do it, it is sin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bmit Yourselves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causes fights and quarrels among you? Don’t they come from your desires that battle withi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desire but do not have, so you kill. You covet but you cannot get what you want, so you quarrel and fight. You do not have because you do not as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ask, you do not receive, because you ask with wrong motives, that you may spend what you get on your pl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dulterous people, don’t you know that friendship with the world means enmity against God? Therefore, anyone who chooses to be a friend of the world becomes an enemy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do you think Scripture says without reason that he jealously longs for the spirit he has caused to dwell i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gives us more grace. That is why Scripture says:“God opposes the proudbut shows favor to the hu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bmit yourselves, then, to God. Resist the devil, and he will flee from yo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2026-06-25T17:46:36Z</dcterms:created>
  <dcterms:modified xsi:type="dcterms:W3CDTF">2026-06-25T17:46:36Z</dcterms:modified>
  <dc:title>Bible.com.au: James 4:1-17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