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14664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mes 4:13-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listen, you who say, “Today or tomorrow we will go to this or that city, spend a year there, carry on business and make money.”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, you do not even know what will happen tomorrow. What is your life? You are a mist that appears for a little while and then vanishe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stead, you ought to say, “If it is the Lord’s will, we will live and do this or that.”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">
  <a:themeElements>
    <a:clrScheme name="Theme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2026-10-04T16:12:51Z</dcterms:created>
  <dcterms:modified xsi:type="dcterms:W3CDTF">2026-10-04T16:12:51Z</dcterms:modified>
  <dc:title>Bible.com.au: James 4:13-15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