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05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4:13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listen, you who say, “Today or tomorrow we will go to this or that city, spend a year there, carry on business and make money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you do not even know what will happen tomorrow. What is your life? You are a mist that appears for a little while and then vanish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you ought to say, “If it is the Lord’s will, we will live and do this or that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2026-06-04T03:37:42Z</dcterms:created>
  <dcterms:modified xsi:type="dcterms:W3CDTF">2026-06-04T03:37:42Z</dcterms:modified>
  <dc:title>Bible.com.au: James 4:13-15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