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 human being can tame the tongue. It is a restless evil, full of deadly poi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the tongue we praise our Lord and Father, and with it we curse human beings, who have been made in God’s like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t of the same mouth come praise and cursing. My brothers and sisters, this should not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 both fresh water and salt water flow from the same sp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brothers and sisters, can a fig tree bear olives, or a grapevine bear figs? Neither can a salt spring produce fresh water.Two Kinds of Wis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is wise and understanding among you? Let them show it by their good life, by deeds done in the humility that comes from wis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you harbor bitter envy and selfish ambition in your hearts, do not boast about it or deny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ch “wisdom” does not come down from heaven but is earthly, unspiritual, demoni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you have envy and selfish ambition, there you find disorder and every evil prac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isdom that comes from heaven is first of all pure; then peace-loving, considerate, submissive, full of mercy and good fruit, impartial and sinc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ming the Ton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acemakers who sow in peace reap a harvest of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many of you should become teachers, my fellow believers, because you know that we who teach will be judged more stric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l stumble in many ways. Anyone who is never at fault in what they say is perfect, able to keep their whole body in che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we put bits into the mouths of horses to make them obey us, we can turn the whole anim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ake ships as an example. Although they are so large and are driven by strong winds, they are steered by a very small rudder wherever the pilot wants to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wise, the tongue is a small part of the body, but it makes great boasts. Consider what a great forest is set on fire by a small spa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ngue also is a fire, a world of evil among the parts of the body. It corrupts the whole body, sets the whole course of one’s life on fire, and is itself set on fire by h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kinds of animals, birds, reptiles and sea creatures are being tamed and have been tamed by mankin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2026-06-15T07:54:34Z</dcterms:created>
  <dcterms:modified xsi:type="dcterms:W3CDTF">2026-06-15T07:54:34Z</dcterms:modified>
  <dc:title>Bible.com.au: James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