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1652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es 2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really keep the royal law found in Scripture, “Love your neighbor as yourself,” you are doing righ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ou show favoritism, you sin and are convicted by the law as lawbreaker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oever keeps the whole law and yet stumbles at just one point is guilty of breaking all of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who said, “You shall not commit adultery,” also said, “You shall not murder.” If you do not commit adultery but do commit murder, you have become a lawbreak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and act as those who are going to be judged by the law that gives freedom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judgment without mercy will be shown to anyone who has not been merciful. Mercy triumphs over judgment.Faith and Deeds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good is it, my brothers and sisters, if someone claims to have faith but has no deeds? Can such faith save them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ppose a brother or a sister is without clothes and daily fo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e of you says to them, “Go in peace; keep warm and well fed,” but does nothing about their physical needs, what good is it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way, faith by itself, if it is not accompanied by action, is dea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voritism Forbidde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omeone will say, “You have faith; I have deeds.”Show me your faith without deeds, and I will show you my faith by my deed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believe that there is one God. Good! Even the demons believe that—and shudd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foolish person, do you want evidence that faith without deeds is useless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not our father Abraham considered righteous for what he did when he offered his son Isaac on the altar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ee that his faith and his actions were working together, and his faith was made complete by what he di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cripture was fulfilled that says, “Abraham believed God, and it was credited to him as righteousness,” and he was called God’s frien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ee that a person is considered righteous by what they do and not by faith alon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way, was not even Rahab the prostitute considered righteous for what she did when she gave lodging to the spies and sent them off in a different direction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body without the spirit is dead, so faith without deeds is dea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rothers and sisters, believers in our glorious Lord Jesus Christ must not show favoritis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ppose a man comes into your meeting wearing a gold ring and fine clothes, and a poor man in filthy old clothes also comes i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show special attention to the man wearing fine clothes and say, “Here’s a good seat for you,” but say to the poor man, “You stand there” or “Sit on the floor by my feet,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ou not discriminated among yourselves and become judges with evil thoughts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my dear brothers and sisters: Has not God chosen those who are poor in the eyes of the world to be rich in faith and to inherit the kingdom he promised those who love him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have dishonored the poor. Is it not the rich who are exploiting you? Are they not the ones who are dragging you into court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they not the ones who are blaspheming the noble name of him to whom you belong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2026-06-07T02:44:16Z</dcterms:created>
  <dcterms:modified xsi:type="dcterms:W3CDTF">2026-06-07T02:44:16Z</dcterms:modified>
  <dc:title>Bible.com.au: James 2:1-26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