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98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ally keep the royal law found in Scripture, “Love your neighbor as yourself,” you are doing 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show favoritism, you sin and are convicted by the law as lawbreak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ever keeps the whole law and yet stumbles at just one point is guilty of breaking all of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ho said, “You shall not commit adultery,” also said, “You shall not murder.” If you do not commit adultery but do commit murder, you have become a lawbreak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and act as those who are going to be judged by the law that gives freedo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judgment without mercy will be shown to anyone who has not been merciful. Mercy triumphs over judgment.Faith and Deed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is it, my brothers and sisters, if someone claims to have faith but has no deeds? Can such faith save the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a brother or a sister is without clothes and daily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of you says to them, “Go in peace; keep warm and well fed,” but does nothing about their physical needs, what good is i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faith by itself, if it is not accompanied by action, is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voritism Forbidd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meone will say, “You have faith; I have deeds.”Show me your faith without deeds, and I will show you my faith by my dee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lieve that there is one God. Good! Even the demons believe that—and shudd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oolish person, do you want evidence that faith without deeds is useles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not our father Abraham considered righteous for what he did when he offered his son Isaac on the altar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his faith and his actions were working together, and his faith was made complete by what he d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that says, “Abraham believed God, and it was credited to him as righteousness,” and he was called God’s frie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a person is considered righteous by what they do and not by faith al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was not even Rahab the prostitute considered righteous for what she did when she gave lodging to the spies and sent them off in a different direction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body without the spirit is dead, so faith without deeds is d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others and sisters, believers in our glorious Lord Jesus Christ must not show favoritis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a man comes into your meeting wearing a gold ring and fine clothes, and a poor man in filthy old clothes also comes 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how special attention to the man wearing fine clothes and say, “Here’s a good seat for you,” but say to the poor man, “You stand there” or “Sit on the floor by my feet,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not discriminated among yourselves and become judges with evil thought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dear brothers and sisters: Has not God chosen those who are poor in the eyes of the world to be rich in faith and to inherit the kingdom he promised those who love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dishonored the poor. Is it not the rich who are exploiting you? Are they not the ones who are dragging you into cour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not the ones who are blaspheming the noble name of him to whom you belong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2026-06-07T03:40:10Z</dcterms:created>
  <dcterms:modified xsi:type="dcterms:W3CDTF">2026-06-07T03:40:10Z</dcterms:modified>
  <dc:title>Bible.com.au: James 2:1-26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