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7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6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of you says to them, “Go in peace; keep warm and well fed,” but does nothing about their physical needs, what good is i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faith by itself, if it is not accompanied by action, is d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2026-06-04T07:35:18Z</dcterms:created>
  <dcterms:modified xsi:type="dcterms:W3CDTF">2026-06-04T07:35:18Z</dcterms:modified>
  <dc:title>Bible.com.au: James 2:16-17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