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73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ames 1: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ames, a servant of God and of the Lord Jesus Christ,To the twelve tribes scattered among the nations:Greetings.Trials and Tempta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onsider it pure joy, my brothers and sisters, whenever you face trials of many kin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cause you know that the testing of your faith produces perseveran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et perseverance finish its work so that you may be mature and complete, not lacking anyth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any of you lacks wisdom, you should ask God, who gives generously to all without finding fault, and it will be given to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en you ask, you must believe and not doubt, because the one who doubts is like a wave of the sea, blown and tossed by the wi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at person should not expect to receive anything from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uch a person is double-minded and unstable in all they 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lievers in humble circumstances ought to take pride in their high posi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 rich should take pride in their humiliation—since they will pass away like a wild flow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 sun rises with scorching heat and withers the plant; its blossom falls and its beauty is destroyed. In the same way, the rich will fade away even while they go about their busin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lessed is the one who perseveres under trial because, having stood the test, that person will receive the crown of life that the Lord has promised to those who love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tempted, no one should say, “God is tempting me.” For God cannot be tempted by evil, nor does he tempt anyo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each person is tempted when they are dragged away by their own evil desire and entic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after desire has conceived, it gives birth to sin; and sin, when it is full-grown, gives birth to dea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on’t be deceived, my dear brothers and sist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very good and perfect gift is from above, coming down from the Father of the heavenly lights, who does not change like shifting shadow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chose to give us birth through the word of truth, that we might be a kind of firstfruits of all he created.Listening and Do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y dear brothers and sisters, take note of this: Everyone should be quick to listen, slow to speak and slow to become ang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cause human anger does not produce the righteousness that God desir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fore, get rid of all moral filth and the evil that is so prevalent and humbly accept the word planted in you, which can save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o not merely listen to the word, and so deceive yourselves. Do what it say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yone who listens to the word but does not do what it says is like someone who looks at his face in a mirro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fter looking at himself, goes away and immediately forgets what he looks lik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whoever looks intently into the perfect law that gives freedom, and continues in it—not forgetting what they have heard, but doing it—they will be blessed in what they d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ose who consider themselves religious and yet do not keep a tight rein on their tongues deceive themselves, and their religion is worthles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Religion that God our Father accepts as pure and faultless is this: to look after orphans and widows in their distress and to keep oneself from being polluted by the worl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2026-09-23T16:31:31Z</dcterms:created>
  <dcterms:modified xsi:type="dcterms:W3CDTF">2026-09-23T16:31:31Z</dcterms:modified>
  <dc:title>Bible.com.au: James 1:1-27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