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6985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mes 1: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ligion that God our Father accepts as pure and faultless is this: to look after orphans and widows in their distress and to keep oneself from being polluted by the worl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3">
  <a:themeElements>
    <a:clrScheme name="Theme3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2026-06-04T06:13:06Z</dcterms:created>
  <dcterms:modified xsi:type="dcterms:W3CDTF">2026-06-04T06:13:06Z</dcterms:modified>
  <dc:title>Bible.com.au: James 1:27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