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igion that God our Father accepts as pure and faultless is this: to look after orphans and widows in their distress and to keep oneself from being polluted by the wor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2026-06-04T07:10:23Z</dcterms:created>
  <dcterms:modified xsi:type="dcterms:W3CDTF">2026-06-04T07:10:23Z</dcterms:modified>
  <dc:title>Bible.com.au: James 1:27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