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brothers and sisters, take note of this: Everyone should be quick to listen, slow to speak and slow to become angry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2026-06-04T07:22:39Z</dcterms:created>
  <dcterms:modified xsi:type="dcterms:W3CDTF">2026-06-04T07:22:39Z</dcterms:modified>
  <dc:title>Bible.com.au: James 1:19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