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8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9: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alking in darknesshave seen a great light;on those living in the land of deep darknessa light has dawn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2026-06-04T05:50:18Z</dcterms:created>
  <dcterms:modified xsi:type="dcterms:W3CDTF">2026-06-04T05:50:18Z</dcterms:modified>
  <dc:title>Bible.com.au: Isaiah 9:2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