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weep on into Judah, swirling over it,passing through it and reaching up to the neck.Its outspread wings will cover the breadth of your land,Imman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aise the war cry, you nations, and be shattered!Listen, all you distant lands.Prepare for battle, and be shattered!Prepare for battle, and be shatt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vise your strategy, but it will be thwarted;propose your plan, but it will not stand,for God is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to me with his strong hand upon me, warning me not to follow the way of t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call conspiracyeverything this people calls a conspiracy;do not fear what they fear,and do not drea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mighty is the one you are to regard as holy,he is the one you are to fear,he is the one you are to d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holy place;for both Israel and Judah he will bea stone that causes people to stumbleand a rock that makes them fall.And for the people of Jerusalem he will bea trap and a sn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of them will stumble;they will fall and be broken,they will be snared and capt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is testimony of warningand seal up God’s instruction among my discip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wait for the Lord,who is hiding his face from the descendants of Jacob.I will put my trust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nd His Children as Sig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am I, and the children the Lord has given me. We are signs and symbols in Israel from the Lord Almighty, who dwells on Mount Zion.The Darkness Turns to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tells you to consult mediums and spiritists, who whisper and mutter, should not a people inquire of their God? Why consult the dead on behalf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sult God’s instruction and the testimony of warning. If anyone does not speak according to this word, they have no light of da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tressed and hungry, they will roam through the land; when they are famished, they will become enraged and, looking upward, will curse their king an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will look toward the earth and see only distress and darkness and fearful gloom, and they will be thrust into utter dark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Take a large scroll and write on it with an ordinary pen: Maher-Shalal-Hash-B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called in Uriah the priest and Zechariah son of Jeberekiah as reliable witnesses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made love to the prophetess, and she conceived and gave birth to a son. And the Lord said to me,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boy knows how to say ‘My father’ or ‘My mother,’ the wealth of Damascus and the plunder of Samaria will be carried off by the king of Assy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is people has rejectedthe gently flowing waters of Shiloahand rejoices over Rezinand the son of Remal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Lord is about to bring against themthe mighty floodwaters of the Euphrates—the king of Assyria with all his pomp.It will overflow all its channels,run over all its bank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2026-05-22T23:53:33Z</dcterms:created>
  <dcterms:modified xsi:type="dcterms:W3CDTF">2026-05-22T23:53:33Z</dcterms:modified>
  <dc:title>Bible.com.au: Isaiah 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