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424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weep on into Judah, swirling over it,passing through it and reaching up to the neck.Its outspread wings will cover the breadth of your land,Immanu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aise the war cry, you nations, and be shattered!Listen, all you distant lands.Prepare for battle, and be shattered!Prepare for battle, and be shatter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evise your strategy, but it will be thwarted;propose your plan, but it will not stand,for God is with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what the Lord says to me with his strong hand upon me, warning me not to follow the way of this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o not call conspiracyeverything this people calls a conspiracy;do not fear what they fear,and do not dread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Almighty is the one you are to regard as holy,he is the one you are to fear,he is the one you are to dre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will be a holy place;for both Israel and Judah he will bea stone that causes people to stumbleand a rock that makes them fall.And for the people of Jerusalem he will bea trap and a sna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ny of them will stumble;they will fall and be broken,they will be snared and captur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ind up this testimony of warningand seal up God’s instruction among my discipl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wait for the Lord,who is hiding his face from the descendants of Jacob.I will put my trust in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aiah and His Children as Sig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re am I, and the children the Lord has given me. We are signs and symbols in Israel from the Lord Almighty, who dwells on Mount Zion.The Darkness Turns to Ligh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someone tells you to consult mediums and spiritists, who whisper and mutter, should not a people inquire of their God? Why consult the dead on behalf of the liv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onsult God’s instruction and the testimony of warning. If anyone does not speak according to this word, they have no light of daw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istressed and hungry, they will roam through the land; when they are famished, they will become enraged and, looking upward, will curse their king and their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y will look toward the earth and see only distress and darkness and fearful gloom, and they will be thrust into utter darkn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e, “Take a large scroll and write on it with an ordinary pen: Maher-Shalal-Hash-Baz.”]]></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I called in Uriah the priest and Zechariah son of Jeberekiah as reliable witnesses for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I made love to the prophetess, and she conceived and gave birth to a son. And the Lord said to me, “Name him Maher-Shalal-Hash-Baz.]]></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before the boy knows how to say ‘My father’ or ‘My mother,’ the wealth of Damascus and the plunder of Samaria will be carried off by the king of Assyri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poke to me ag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cause this people has rejectedthe gently flowing waters of Shiloahand rejoices over Rezinand the son of Remali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e Lord is about to bring against themthe mighty floodwaters of the Euphrates—the king of Assyria with all his pomp.It will overflow all its channels,run over all its banks]]></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2026-07-24T20:48:57Z</dcterms:created>
  <dcterms:modified xsi:type="dcterms:W3CDTF">2026-07-24T20:48:57Z</dcterms:modified>
  <dc:title>Bible.com.au: Isaiah 8:1-22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