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989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64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, that you would rend the heavens and come down,that the mountains would tremble before you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when fire sets twigs ablazeand causes water to boil,come down to make your name known to your enemiesand cause the nations to quake before you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en you did awesome things that we did not expect,you came down, and the mountains trembled before you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ce ancient times no one has heard,no ear has perceived,no eye has seen any God besides you,who acts on behalf of those who wait for hi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come to the help of those who gladly do right,who remember your ways.But when we continued to sin against them,you were angry.How then can we be saved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of us have become like one who is unclean,and all our righteous acts are like filthy rags;we all shrivel up like a leaf,and like the wind our sins sweep us awa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one calls on your nameor strives to lay hold of you;for you have hidden your face from usand have given us over to our sin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you, Lord, are our Father.We are the clay, you are the potter;we are all the work of your han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be angry beyond measure, Lord;do not remember our sins forever.Oh, look on us, we pray,for we are all your peopl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sacred cities have become a wasteland;even Zion is a wasteland, Jerusalem a desolatio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holy and glorious temple, where our ancestors praised you,has been burned with fire,and all that we treasured lies in ruin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all this, Lord, will you hold yourself back?Will you keep silent and punish us beyond measure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2026-09-22T13:11:19Z</dcterms:created>
  <dcterms:modified xsi:type="dcterms:W3CDTF">2026-09-22T13:11:19Z</dcterms:modified>
  <dc:title>Bible.com.au: Isaiah 64:1-12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