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by his right handand by his mighty arm:“Never again will I give your grainas food for your enemies,and never again will foreigners drink the new winefor which you have toi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harvest it will eat itand praise the Lord,and those who gather the grapes will drink itin the courts of my sanctuar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through, pass through the gates!Prepare the way for the people.Build up, build up the highway!Remove the stones.Raise a banner for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proclamationto the ends of the earth:“Say to Daughter Zion,‘See, your Savior comes!See, his reward is with him,and his recompense accompanies him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called the Holy People,the Redeemed of the Lord;and you will be called Sought After,the City No Longer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New Nam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I will not keep silent,for Jerusalem’s sake I will not remain quiet,till her vindication shines out like the dawn,her salvation like a blazing 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see your vindication,and all kings your glory;you will be called by a new namethat the mouth of the Lord will best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 crown of splendor in the Lord’s hand,a royal diadem in the hand of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will they call you Deserted,or name your land Desolate.But you will be called Hephzibah,and your land Beulah;for the Lord will take delight in you,and your land will be 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young man marries a young woman,so will your Builder marry you;as a bridegroom rejoices over his bride,so will your God rejoice ov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osted watchmen on your walls, Jerusalem;they will never be silent day or night.You who call on the Lord,give yourselves no res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 till he establishes Jerusalemand makes her the praise of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2026-06-23T04:48:55Z</dcterms:created>
  <dcterms:modified xsi:type="dcterms:W3CDTF">2026-06-23T04:48:55Z</dcterms:modified>
  <dc:title>Bible.com.au: Isaiah 62:1-12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