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6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 the Lord, love justice;I hate robbery and wrongdoing.In my faithfulness I will reward my peopleand make an everlasting covenant with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ir descendants will be known among the nationsand their offspring among the peoples.All who see them will acknowledgethat they are a people the Lord has bless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delight greatly in the Lord;my soul rejoices in my God.For he has clothed me with garments of salvationand arrayed me in a robe of his righteousness,as a bridegroom adorns his head like a priest,and as a bride adorns herself with her jewe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as the soil makes the sprout come upand a garden causes seeds to grow,so the Sovereign Lord will make righteousnessand praise spring up before all na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Year of the Lord’s Favo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pirit of the Sovereign Lord is on me,because the Lord has anointed meto proclaim good news to the poor.He has sent me to bind up the brokenhearted,to proclaim freedom for the captivesand release from darkness for the prison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proclaim the year of the Lord’s favorand the day of vengeance of our God,to comfort all who mour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provide for those who grieve in Zion—to bestow on them a crown of beautyinstead of ashes,the oil of joyinstead of mourning,and a garment of praiseinstead of a spirit of despair.They will be called oaks of righteousness,a planting of the Lordfor the display of his splendo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rebuild the ancient ruinsand restore the places long devastated;they will renew the ruined citiesthat have been devastated for genera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trangers will shepherd your flocks;foreigners will work your fields and vineyar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ou will be called priests of the Lord,you will be named ministers of our God.You will feed on the wealth of nations,and in their riches you will boa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stead of your shameyou will receive a double portion,and instead of disgraceyou will rejoice in your inheritance.And so you will inherit a double portion in your land,and everlasting joy will be yours.]]></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2026-08-01T10:15:50Z</dcterms:created>
  <dcterms:modified xsi:type="dcterms:W3CDTF">2026-08-01T10:15:50Z</dcterms:modified>
  <dc:title>Bible.com.au: Isaiah 61:1-11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