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presProps" Target="presProps.xml"/>
  <Relationship Id="rId9" Type="http://schemas.openxmlformats.org/officeDocument/2006/relationships/viewProps" Target="viewProps.xml"/>
  <Relationship Id="rId1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371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Spirit of the Sovereign Lord is on me,because the Lord has anointed meto proclaim good news to the poor.He has sent me to bind up the brokenhearted,to proclaim freedom for the captivesand release from darkness for the prison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o proclaim the year of the Lord’s favorand the day of vengeance of our God,to comfort all who mour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provide for those who grieve in Zion—to bestow on them a crown of beautyinstead of ashes,the oil of joyinstead of mourning,and a garment of praiseinstead of a spirit of despair.They will be called oaks of righteousness,a planting of the Lordfor the display of his splend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theme/theme1.xml><?xml version="1.0" encoding="utf-8"?>
<a:theme xmlns:a="http://schemas.openxmlformats.org/drawingml/2006/main" name="Theme18">
  <a:themeElements>
    <a:clrScheme name="Theme1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2026-06-04T07:17:22Z</dcterms:created>
  <dcterms:modified xsi:type="dcterms:W3CDTF">2026-06-04T07:17:22Z</dcterms:modified>
  <dc:title>Bible.com.au: Isaiah 61:1-3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