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 heard the voice of the Lord saying, “Whom shall I send? And who will go for us?”And I said, “Here am I. Send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Go and tell this people:“ ‘Be ever hearing, but never understanding;be ever seeing, but never perceiv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e the heart of this people calloused;make their ears dulland close their eyes.Otherwise they might see with their eyes,hear with their ears,understand with their hearts,and turn and be h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id, “For how long, Lord?”And he answered:“Until the cities lie ruinedand without inhabitant,until the houses are left desertedand the fields ruined and ravag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ntil the Lord has sent everyone far awayand the land is utterly fors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gh a tenth remains in the land,it will again be laid waste.But as the terebinth and oakleave stumps when they are cut down,so the holy seed will be the stump in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iah’s Commi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King Uzziah died, I saw the Lord, high and exalted, seated on a throne; and the train of his robe filled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ove him were seraphim, each with six wings: With two wings they covered their faces, with two they covered their feet, and with two they were fl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were calling to one another:“Holy, holy, holy is the Lord Almighty;the whole earth is full of his gl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e sound of their voices the doorposts and thresholds shook and the temple was filled with smo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to me!” I cried. “I am ruined! For I am a man of unclean lips, and I live among a people of unclean lips, and my eyes have seen the King, the Lord Almigh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one of the seraphim flew to me with a live coal in his hand, which he had taken with tongs from the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it he touched my mouth and said, “See, this has touched your lips; your guilt is taken away and your sin atoned for.”]]></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2026-06-01T22:34:50Z</dcterms:created>
  <dcterms:modified xsi:type="dcterms:W3CDTF">2026-06-01T22:34:50Z</dcterms:modified>
  <dc:title>Bible.com.au: Isaiah 6:1-13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