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08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ay of peace they do not know;there is no justice in their paths.They have turned them into crooked roads;no one who walks along them will know pe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ustice is far from us,and righteousness does not reach us.We look for light, but all is darkness;for brightness, but we walk in deep shad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ke the blind we grope along the wall,feeling our way like people without eyes.At midday we stumble as if it were twilight;among the strong, we are like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ll growl like bears;we moan mournfully like doves.We look for justice, but find none;for deliverance, but it is far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offenses are many in your sight,and our sins testify against us.Our offenses are ever with us,and we acknowledge our iniqu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bellion and treachery against the Lord,turning our backs on our God,inciting revolt and oppression,uttering lies our hearts have concei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ustice is driven back,and righteousness stands at a distance;truth has stumbled in the streets,honesty cannot en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th is nowhere to be found,and whoever shuns evil becomes a prey.The Lord looked and was displeasedthat there was no just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w that there was no one,he was appalled that there was no one to intervene;so his own arm achieved salvation for him,and his own righteousness sustain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put on righteousness as his breastplate,and the helmet of salvation on his head;he put on the garments of vengeanceand wrapped himself in zeal as in a clo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n, Confession and Redemp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cording to what they have done,so will he repaywrath to his enemiesand retribution to his foes;he will repay the islands their d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 west, people will fear the name of the Lord,and from the rising of the sun, they will revere his glory.For he will come like a pent-up floodthat the breath of the Lord drives al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deemer will come to Zion,to those in Jacob who repent of their sins,”declares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me, this is my covenant with them,” says the Lord. “My Spirit, who is on you, will not depart from you, and my words that I have put in your mouth will always be on your lips, on the lips of your children and on the lips of their descendants—from this time on and forever,” 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rely the arm of the Lord is not too short to save,nor his ear too dull to h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r iniquities have separatedyou from your God;your sins have hidden his face from you,so that he will not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r hands are stained with blood,your fingers with guilt.Your lips have spoken falsely,and your tongue mutters wicked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calls for justice;no one pleads a case with integrity.They rely on empty arguments, they utter lies;they conceive trouble and give birth to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tch the eggs of vipersand spin a spider’s web.Whoever eats their eggs will die,and when one is broken, an adder is hatc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cobwebs are useless for clothing;they cannot cover themselves with what they make.Their deeds are evil deeds,and acts of violence are in their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feet rush into sin;they are swift to shed innocent blood.They pursue evil schemes;acts of violence mark their way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2026-07-26T05:42:48Z</dcterms:created>
  <dcterms:modified xsi:type="dcterms:W3CDTF">2026-07-26T05:42:48Z</dcterms:modified>
  <dc:title>Bible.com.au: Isaiah 59:1-21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