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520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a surge of angerI hid my face from you for a moment,but with everlasting kindnessI will have compassion on you,”says the Lord your Redeem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me this is like the days of Noah,when I swore that the waters of Noah would never again cover the earth.So now I have sworn not to be angry with you,never to rebuke you ag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gh the mountains be shakenand the hills be removed,yet my unfailing love for you will not be shakennor my covenant of peace be removed,”says the Lord, who has compassion on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flicted city, lashed by storms and not comforted,I will rebuild you with stones of turquoise,your foundations with lapis lazul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make your battlements of rubies,your gates of sparkling jewels,and all your walls of precious sto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your children will be taught by the Lord,and great will be their pe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righteousness you will be established:Tyranny will be far from you;you will have nothing to fear.Terror will be far removed;it will not come near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nyone does attack you, it will not be my doing;whoever attacks you will surrender 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e, it is I who created the blacksmithwho fans the coals into flameand forges a weapon fit for its work.And it is I who have created the destroyer to wreak havo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weapon forged against you will prevail,and you will refute every tongue that accuses you.This is the heritage of the servants of the Lord,and this is their vindication from me,”declares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uture Glory of Z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ng, barren woman,you who never bore a child;burst into song, shout for joy,you who were never in labor;because more are the children of the desolate womanthan of her who has a husband,”says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nlarge the place of your tent,stretch your tent curtains wide,do not hold back;lengthen your cords,strengthen your stak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you will spread out to the right and to the left;your descendants will dispossess nationsand settle in their desolate cit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be afraid; you will not be put to shame.Do not fear disgrace; you will not be humiliated.You will forget the shame of your youthand remember no more the reproach of your widowh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your Maker is your husband—the Lord Almighty is his name—the Holy One of Israel is your Redeemer;he is called the God of all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will call you backas if you were a wife deserted and distressed in spirit—a wife who married young,only to be rejected,” says y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a brief moment I abandoned you,but with deep compassion I will bring you back.]]></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2026-06-04T01:15:37Z</dcterms:created>
  <dcterms:modified xsi:type="dcterms:W3CDTF">2026-06-04T01:15:37Z</dcterms:modified>
  <dc:title>Bible.com.au: Isaiah 54:1-17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