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284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3: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despised and rejected by mankind,a man of suffering, and familiar with pain.Like one from whom people hide their faceshe was despised, and we held him in low este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2026-06-18T19:49:39Z</dcterms:created>
  <dcterms:modified xsi:type="dcterms:W3CDTF">2026-06-18T19:49:39Z</dcterms:modified>
  <dc:title>Bible.com.au: Isaiah 53:3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