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3: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rew up before him like a tender shoot,and like a root out of dry ground.He had no beauty or majesty to attract us to him,nothing in his appearance that we should desire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2026-06-15T08:18:14Z</dcterms:created>
  <dcterms:modified xsi:type="dcterms:W3CDTF">2026-06-15T08:18:14Z</dcterms:modified>
  <dc:title>Bible.com.au: Isaiah 53:2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