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418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on the mountainsare the feet of those who bring good news,who proclaim peace,who bring good tidings,who proclaim salvation,who say to Zion,“Your God reigns!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2026-06-05T02:12:45Z</dcterms:created>
  <dcterms:modified xsi:type="dcterms:W3CDTF">2026-06-05T02:12:45Z</dcterms:modified>
  <dc:title>Bible.com.au: Isaiah 52:7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