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328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9: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rvant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to me, you islands;hear this, you distant nations:Before I was born the Lord called me;from my mother’s womb he has spoken my n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made my mouth like a sharpened sword,in the shadow of his hand he hid me;he made me into a polished arrowand concealed me in his qui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to me, “You are my servant,Israel, in whom I will display my splend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 said, “I have labored in vain;I have spent my strength for nothing at all.Yet what is due me is in the Lord’s hand,and my reward is with my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the Lord says—he who formed me in the womb to be his servantto bring Jacob back to himand gather Israel to himself,for I am honored in the eyes of the Lordand my God has been my streng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ys:“It is too small a thing for you to be my servantto restore the tribes of Jacoband bring back those of Israel I have kept.I will also make you a light for the Gentiles,that my salvation may reach to the ends of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what the Lord says—the Redeemer and Holy One of Israel—to him who was despised and abhorred by the nation,to the servant of rulers:“Kings will see you and stand up,princes will see and bow down,because of the Lord, who is faithful,the Holy One of Israel, who has chosen you.”Restoration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what the Lord says:“In the time of my favor I will answer you,and in the day of salvation I will help you;I will keep you and will make youto be a covenant for the people,to restore the landand to reassign its desolate inheritan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say to the captives, ‘Come out,’and to those in darkness, ‘Be free!’“They will feed beside the roadsand find pasture on every barren hi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neither hunger nor thirst,nor will the desert heat or the sun beat down on them.He who has compassion on them will guide themand lead them beside springs of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turn all my mountains into roads,and my highways will be raised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ee, they will come from afar—some from the north, some from the west,some from the region of Asw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out for joy, you heavens;rejoice, you earth;burst into song, you mountains!For the Lord comforts his peopleand will have compassion on his afflicted o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Zion said, “The Lord has forsaken me,the Lord has forgotten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an a mother forget the baby at her breastand have no compassion on the child she has borne?Though she may forget,I will not forget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e, I have engraved you on the palms of my hands;your walls are ever before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r children hasten back,and those who laid you waste depart from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ft up your eyes and look around;all your children gather and come to you.As surely as I live,” declares the Lord,“you will wear them all as ornaments;you will put them on, like a bri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gh you were ruined and made desolateand your land laid waste,now you will be too small for your people,and those who devoured you will be far a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ildren born during your bereavementwill yet say in your hearing,‘This place is too small for us;give us more space to live 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you will say in your heart,‘Who bore me these?I was bereaved and barren;I was exiled and rejected.Who brought these up?I was left all alone,but these—where have they come from?’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is what the Sovereign Lord says:“See, I will beckon to the nations,I will lift up my banner to the peoples;they will bring your sons in their armsand carry your daughters on their hip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ings will be your foster fathers,and their queens your nursing mothers.They will bow down before you with their faces to the ground;they will lick the dust at your feet.Then you will know that I am the Lord;those who hope in me will not be disappoin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an plunder be taken from warriors,or captives be rescued from the fier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is is what the Lord says:“Yes, captives will be taken from warriors,and plunder retrieved from the fierce;I will contend with those who contend with you,and your children I will sa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make your oppressors eat their own flesh;they will be drunk on their own blood, as with wine.Then all mankind will knowthat I, the Lord, am your Savior,your Redeemer, the Mighty One of Jaco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2026-10-05T16:09:30Z</dcterms:created>
  <dcterms:modified xsi:type="dcterms:W3CDTF">2026-10-05T16:09:30Z</dcterms:modified>
  <dc:title>Bible.com.au: Isaiah 49:1-26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