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61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tubborn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isten to this, you descendants of Jacob,you who are called by the name of Israeland come from the line of Judah,you who take oaths in the name of the Lordand invoke the God of Israel—but not in truth or righteous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who call yourselves citizens of the holy cityand claim to rely on the God of Israel—the Lord Almighty is his na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foretold the former things long ago,my mouth announced them and I made them known;then suddenly I acted, and they came to pa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 knew how stubborn you were;your neck muscles were iron,your forehead was bronz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I told you these things long ago;before they happened I announced them to youso that you could not say,‘My images brought them about;my wooden image and metal god ordained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have heard these things; look at them all.Will you not admit them?“From now on I will tell you of new things,of hidden things unknown 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re created now, and not long ago;you have not heard of them before today.So you cannot say,‘Yes, I knew of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have neither heard nor understood;from of old your ears have not been open.Well do I know how treacherous you are;you were called a rebel from bi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my own name’s sake I delay my wrath;for the sake of my praise I hold it back from you,so as not to destroy you complete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ee, I have refined you, though not as silver;I have tested you in the furnace of afflic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my own sake, for my own sake, I do this.How can I let myself be defamed?I will not yield my glory to another.Israel Fre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isten to me, Jacob,Israel, whom I have called:I am he;I am the first and I am the la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y own hand laid the foundations of the earth,and my right hand spread out the heavens;when I summon them,they all stand up toge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ome together, all of you, and listen:Which of the idols has foretold these things?The Lord’s chosen allywill carry out his purpose against Babylon;his arm will be against the Babylonia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even I, have spoken;yes, I have called him.I will bring him,and he will succeed in his miss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ome near me and listen to this:“From the first announcement I have not spoken in secret;at the time it happens, I am there.”And now the Sovereign Lord has sent me,endowed with his Spir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is what the Lord says—your Redeemer, the Holy One of Israel:“I am the Lord your God,who teaches you what is best for you,who directs you in the way you should g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only you had paid attention to my commands,your peace would have been like a river,your well-being like the waves of the se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r descendants would have been like the sand,your children like its numberless grains;their name would never be blotted outnor destroyed from before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eave Babylon,flee from the Babylonians!Announce this with shouts of joyand proclaim it.Send it out to the ends of the earth;say, “The Lord has redeemed his servant Jaco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did not thirst when he led them through the deserts;he made water flow for them from the rock;he split the rockand water gushed ou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 is no peace,” says the Lord, “for the wick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2026-09-29T02:43:50Z</dcterms:created>
  <dcterms:modified xsi:type="dcterms:W3CDTF">2026-09-29T02:43:50Z</dcterms:modified>
  <dc:title>Bible.com.au: Isaiah 48:1-22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