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9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neither heard nor understood;from of old your ears have not been open.Well do I know how treacherous you are;you were called a rebel from 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my own name’s sake I delay my wrath;for the sake of my praise I hold it back from you,so as not to destroy you complet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refined you, though not as silver;I have tested you in the furnace of affl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y own sake, for my own sake, I do this.How can I let myself be defamed?I will not yield my glory to another.Israel Fr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sten to me, Jacob,Israel, whom I have called:I am he;I am the first and I am the l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own hand laid the foundations of the earth,and my right hand spread out the heavens;when I summon them,they all stand up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me together, all of you, and listen:Which of the idols has foretold these things?The Lord’s chosen allywill carry out his purpose against Babylon;his arm will be against the Babyloni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even I, have spoken;yes, I have called him.I will bring him,and he will succeed in his mi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e near me and listen to this:“From the first announcement I have not spoken in secret;at the time it happens, I am there.”And now the Sovereign Lord has sent me,endowed with his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says—your Redeemer, the Holy One of Israel:“I am the Lord your God,who teaches you what is best for you,who directs you in the way you should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ubbor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only you had paid attention to my commands,your peace would have been like a river,your well-being like the waves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descendants would have been like the sand,your children like its numberless grains;their name would never be blotted outnor destroyed from befor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ave Babylon,flee from the Babylonians!Announce this with shouts of joyand proclaim it.Send it out to the ends of the earth;say, “The Lord has redeemed his servant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did not thirst when he led them through the deserts;he made water flow for them from the rock;he split the rockand water gush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is no peace,” says the Lord, “for the wic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you descendants of Jacob,you who are called by the name of Israeland come from the line of Judah,you who take oaths in the name of the Lordand invoke the God of Israel—but not in truth or righteous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ho call yourselves citizens of the holy cityand claim to rely on the God of Israel—the Lord Almighty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foretold the former things long ago,my mouth announced them and I made them known;then suddenly I acted, and they came to p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knew how stubborn you were;your neck muscles were iron,your forehead was bronz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old you these things long ago;before they happened I announced them to youso that you could not say,‘My images brought them about;my wooden image and metal god ordain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heard these things; look at them all.Will you not admit them?“From now on I will tell you of new things,of hidden things unknow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created now, and not long ago;you have not heard of them before today.So you cannot say,‘Yes, I knew of the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2026-06-16T06:59:21Z</dcterms:created>
  <dcterms:modified xsi:type="dcterms:W3CDTF">2026-06-16T06:59:21Z</dcterms:modified>
  <dc:title>Bible.com.au: Isaiah 48:1-22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