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n, listen, you lover of pleasure,lounging in your securityand saying to yourself,‘I am, and there is none besides me.I will never be a widowor suffer the loss of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th of these will overtake youin a moment, on a single day:loss of children and widowhood.They will come upon you in full measure,in spite of your many sorceriesand all your potent spe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trusted in your wickednessand have said, ‘No one sees me.’Your wisdom and knowledge mislead youwhen you say to yourself,‘I am, and there is none besides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isaster will come upon you,and you will not know how to conjure it away.A calamity will fall upon youthat you cannot ward off with a ransom;a catastrophe you cannot foreseewill suddenly come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ep on, then, with your magic spellsand with your many sorceries,which you have labored at since childhood.Perhaps you will succeed,perhaps you will cause terr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counsel you have received has only worn you out!Let your astrologers come forward,those stargazers who make predictions month by month,let them save you from what is coming up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rely they are like stubble;the fire will burn them up.They cannot even save themselvesfrom the power of the flame.These are not coals for warmth;this is not a fire to sit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all they are to you—these you have dealt withand labored with since childhood.All of them go on in their error;there is not one that can sa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down, sit in the dust,Virgin Daughter Babylon;sit on the ground without a throne,queen city of the Babylonians.No more will you be calledtender or delic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millstones and grind flour;take off your veil.Lift up your skirts, bare your legs,and wade through the strea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nakedness will be exposedand your shame uncovered.I will take vengeance;I will spare no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Redeemer—the Lord Almighty is his name—is the Holy 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t in silence, go into darkness,queen city of the Babylonians;no more will you be calledqueen of kingdo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as angry with my peopleand desecrated my inheritance;I gave them into your hand,and you showed them no mercy.Even on the agedyou laid a very heavy yo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aid, ‘I am forever—the eternal queen!’But you did not consider these thingsor reflect on what might happen.]]></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2026-06-09T23:10:11Z</dcterms:created>
  <dcterms:modified xsi:type="dcterms:W3CDTF">2026-06-09T23:10:11Z</dcterms:modified>
  <dc:title>Bible.com.au: Isaiah 47:1-15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