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4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emember this, keep it in mind,take it to heart, you rebe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former things, those of long ago;I am God, and there is no other;I am God, and there is none lik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ke known the end from the beginning,from ancient times, what is still to come.I say, ‘My purpose will stand,and I will do all that I please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ast I summon a bird of prey;from a far-off land, a man to fulfill my purpose.What I have said, that I will bring about;what I have planned, that I will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you stubborn-hearted,you who are now far from my righteous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ringing my righteousness near,it is not far away;and my salvation will not be delayed.I will grant salvation to Zion,my splendor to 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s of Babyl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bows down, Nebo stoops low;their idols are borne by beasts of burden.The images that are carried about are burdensome,a burden for the wea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oop and bow down together;unable to rescue the burden,they themselves go off into captiv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me, you descendants of Jacob,all the remnant of the people of Israel,you whom I have upheld since your birth,and have carried since you were b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o your old age and gray hairsI am he, I am he who will sustain you.I have made you and I will carry you;I will sustain you and I will rescu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th whom will you compare me or count me equal?To whom will you liken me that we may be compar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our out gold from their bagsand weigh out silver on the scales;they hire a goldsmith to make it into a god,and they bow down and worship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ft it to their shoulders and carry it;they set it up in its place, and there it stands.From that spot it cannot move.Even though someone cries out to it, it cannot answer;it cannot save them from their troub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2026-06-09T21:55:57Z</dcterms:created>
  <dcterms:modified xsi:type="dcterms:W3CDTF">2026-06-09T21:55:57Z</dcterms:modified>
  <dc:title>Bible.com.au: Isaiah 46:1-13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