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4029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40: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grass withers and the flowers fall,but the word of our God endures forev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who bring good news to Zion,go up on a high mountain.You who bring good news to Jerusalem,lift up your voice with a shout,lift it up, do not be afraid;say to the towns of Judah,“Here is your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ee, the Sovereign Lord comes with power,and he rules with a mighty arm.See, his reward is with him,and his recompense accompanies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tends his flock like a shepherd:He gathers the lambs in his armsand carries them close to his heart;he gently leads those that have you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o has measured the waters in the hollow of his hand,or with the breadth of his hand marked off the heavens?Who has held the dust of the earth in a basket,or weighed the mountains on the scalesand the hills in a balanc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o can fathom the Spirit of the Lord,or instruct the Lord as his counselo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om did the Lord consult to enlighten him,and who taught him the right way?Who was it that taught him knowledge,or showed him the path of understand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urely the nations are like a drop in a bucket;they are regarded as dust on the scales;he weighs the islands as though they were fine dus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Lebanon is not sufficient for altar fires,nor its animals enough for burnt offering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efore him all the nations are as nothing;they are regarded by him as worthlessand less than noth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Comfort for God’s Peo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ith whom, then, will you compare God?To what image will you liken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s for an idol, a metalworker casts it,and a goldsmith overlays it with goldand fashions silver chains for i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 person too poor to present such an offeringselects wood that will not rot;they look for a skilled workerto set up an idol that will not topp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o you not know?Have you not heard?Has it not been told you from the beginning?Have you not understood since the earth was found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e sits enthroned above the circle of the earth,and its people are like grasshoppers.He stretches out the heavens like a canopy,and spreads them out like a tent to live i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e brings princes to naughtand reduces the rulers of this world to nothi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o sooner are they planted,no sooner are they sown,no sooner do they take root in the ground,than he blows on them and they wither,and a whirlwind sweeps them away like chaff.]]></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o whom will you compare me?Or who is my equal?” says the Holy On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Lift up your eyes and look to the heavens:Who created all these?He who brings out the starry host one by oneand calls forth each of them by name.Because of his great power and mighty strength,not one of them is missi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y do you complain, Jacob?Why do you say, Israel,“My way is hidden from the Lord;my cause is disregarded by my G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Comfort, comfort my people,says your Go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Do you not know?Have you not heard?The Lord is the everlasting God,the Creator of the ends of the earth.He will not grow tired or weary,and his understanding no one can fatho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e gives strength to the wearyand increases the power of the weak.]]></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Even youths grow tired and weary,and young men stumble and fall;]]></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those who hope in the Lordwill renew their strength.They will soar on wings like eagles;they will run and not grow weary,they will walk and not be fain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peak tenderly to Jerusalem,and proclaim to herthat her hard service has been completed,that her sin has been paid for,that she has received from the Lord’s handdouble for all her sin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 voice of one calling:“In the wilderness preparethe way for the Lord;make straight in the deserta highway for our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very valley shall be raised up,every mountain and hill made low;the rough ground shall become level,the rugged places a plai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glory of the Lord will be revealed,and all people will see it together.For the mouth of the Lord has spok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 voice says, “Cry out.”And I said, “What shall I cry?”“All people are like grass,and all their faithfulness is like the flowers of the fiel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grass withers and the flowers fall,because the breath of the Lord blows on them.Surely the people are grass.]]></a:t>
            </a:r>
          </a:p>
        </p:txBody>
      </p:sp>
    </p:spTree>
  </p:cSld>
  <p:clrMapOvr>
    <a:masterClrMapping/>
  </p:clrMapOvr>
</p:sld>
</file>

<file path=ppt/theme/theme1.xml><?xml version="1.0" encoding="utf-8"?>
<a:theme xmlns:a="http://schemas.openxmlformats.org/drawingml/2006/main" name="Theme5">
  <a:themeElements>
    <a:clrScheme name="Theme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2026-06-24T18:00:20Z</dcterms:created>
  <dcterms:modified xsi:type="dcterms:W3CDTF">2026-06-24T18:00:20Z</dcterms:modified>
  <dc:title>Bible.com.au: Isaiah 40:1-31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