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ield commander heard that the king of Assyria had left Lachish, he withdrew and found the king fighting against Libn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Sennacherib received a report that Tirhakah, the king of Cush, was marching out to fight against him. When he heard it, he sent messengers to Hezekiah with this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Hezekiah king of Judah: Do not let the god you depend on deceive you when he says, ‘Jerusalem will not be given into the hands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you have heard what the kings of Assyria have done to all the countries, destroying them completely. And will you be deli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were destroyed by my predecessors deliver them—the gods of Gozan, Harran, Rezeph and the people of Eden who were in Tel 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or the king of Arpad? Where are the kings of Lair, Sepharvaim, Hena and Ivvah?”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received the letter from the messengers and read it. Then he went up to the temple of the Lord and spread it out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Almighty, the God of Israel, enthroned between the cherubim, you alone are God over all the kingdoms of the earth. You have made heaven and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ve ear, Lord, and hear; open your eyes, Lord, and see; listen to all the words Sennacherib has sent to ridicule the living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Deliverance Foreto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true, Lord, that the Assyrian kings have laid waste all these peoples and their 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thrown their gods into the fire and destroyed them, for they were not gods but only wood and stone, fashioned by huma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Lord our God, deliver us from his hand, so that all the kingdoms of the earth may know that you, Lord, are the only God.”Sennacherib’s F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son of Amoz sent a message to Hezekiah: “This is what the Lord, the God of Israel, says: Because you have prayed to me concerning Sennacherib king of Assyr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the Lord has spoken against him:“Virgin Daughter Ziondespises and mocks you.Daughter Jerusalemtosses her head as you fl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is it you have ridiculed and blasphemed?Against whom have you raised your voiceand lifted your eyes in pride?Against the Holy 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your messengersyou have ridiculed the Lord.And you have said,‘With my many chariotsI have ascended the heights of the mountains,the utmost heights of Lebanon.I have cut down its tallest cedars,the choicest of its junipers.I have reached its remotest heights,the finest of its for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ug wells in foreign landsand drunk the water there.With the soles of my feetI have dried up all the streams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ve you not heard?Long ago I ordained it.In days of old I planned it;now I have brought it to pass,that you have turned fortified citiesinto piles of st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ir people, drained of power,are dismayed and put to shame.They are like plants in the field,like tender green shoots,like grass sprouting on the roof,scorched before it grows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is, he tore his clothes and put on sackcloth and went in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where you areand when you come and goand how you rage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you rage against meand because your insolence has reached my ears,I will put my hook in your noseand my bit in your mouth,and I will make you returnby the way you c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will be the sign for you, Hezekiah:“This year you will eat what grows by itself,and the second year what springs from that.But in the third year sow and reap,plant vineyards and eat their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ce more a remnant of the kingdom of Judahwill take root below and bear fruit abo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will come a remnant,and out of Mount Zion a band of survivors.The zeal of the Lord Almightywill accomplish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is is what the Lord says concerning the king of Assyria:“He will not enter this cityor shoot an arrow here.He will not come before it with shieldor build a siege ramp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he will return;he will not enter this city,”declares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defend this city and save it,for my sake and for the sake of David my serv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out and put to death a hundred and eighty-five thousand in the Assyrian camp. When the people got up the next morning—there were all the dead bo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broke camp and withdrew. He returned to Nineveh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palace administrator, Shebna the secretary, and the leading priests, all wearing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day, while he was worshiping in the temple of his god Nisrok, his sons Adrammelek and Sharezer killed him with the sword, and they escaped to the land of Ararat. And Esarhaddon his son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him, “This is what Hezekiah says: This day is a day of distress and rebuke and disgrace, as when children come to the moment of birth and there is no strength to deli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at the Lord your God will hear the words of the field commander, whom his master, the king of Assyria, has sent to ridicule the living God, and that he will rebuke him for the words the Lord your God has heard. Therefore pray for the remnant that still surv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Hezekiah’s officials came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iah said to them, “Tell your master, ‘This is what the Lord says: Do not be afraid of what you have heard—those words with which the underlings of the king of Assyria have blaspheme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When he hears a certain report, I will make him want to return to his own country, and there I will have him cut down with the sword.’ ”]]></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2026-06-09T22:03:30Z</dcterms:created>
  <dcterms:modified xsi:type="dcterms:W3CDTF">2026-06-09T22:03:30Z</dcterms:modified>
  <dc:title>Bible.com.au: Isaiah 37:1-38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