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me now, make a bargain with my master, the king of Assyria: I will give you two thousand horses—if you can put riders o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can you repulse one officer of the least of my master’s officials, even though you are depending on Egypt for chariots and hors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urthermore, have I come to attack and destroy this land without the Lord? The Lord himself told me to march against this country and destroy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akim,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who, like you, will have to eat their own excrement and drink their own ur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commander stood and called out in Hebrew, “Hear the words of the great king, the king of As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king says: Do not let Hezekiah deceive you. He cannot delive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 tree and drink water from your own cist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to a land like your own—a land of grain and new wine, a land of bread and viney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Hezekiah mislead you when he says, ‘The Lord will deliver us.’ Have the gods of any nations ever delivered their lands from the hand of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ad? Where are the gods of Sepharvaim? Have they rescued Samaria from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of all the gods of these countries have been able to save their lands from me? How then can the Lord deliver Jerusalem from m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of Assyria sent his field commander with a large army from Lachish to King Hezekiah at Jerusalem. When the commander stopped at the aqueduct of the Upper Pool, on the road to the Launder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akim son of Hilkiah the palace administrator, Shebna the secretary, and Joah son of Asaph the recorder went ou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you have counsel and might for war—but you speak only empty words. On whom are you depending, that you rebel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ou say to me, “We are depending on the Lord our God”—isn’t he the one whose high places and altars Hezekiah removed, saying to Judah and Jerusalem, “You must worship before this altar”?]]></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2026-05-23T02:15:59Z</dcterms:created>
  <dcterms:modified xsi:type="dcterms:W3CDTF">2026-05-23T02:15:59Z</dcterms:modified>
  <dc:title>Bible.com.au: Isaiah 36:1-22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