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19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Come now, make a bargain with my master, the king of Assyria: I will give you two thousand horses—if you can put riders o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then can you repulse one officer of the least of my master’s officials, even though you are depending on Egypt for chariots and horse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urthermore, have I come to attack and destroy this land without the Lord? The Lord himself told me to march against this country and destroy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liakim, Shebna and Joah said to the field commander, “Please speak to your servants in Aramaic, since we understand it. Don’t speak to us in Hebrew in the hearing of the people on the w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ommander replied, “Was it only to your master and you that my master sent me to say these things, and not to the people sitting on the wall—who, like you, will have to eat their own excrement and drink their own ur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commander stood and called out in Hebrew, “Hear the words of the great king, the king of Assy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king says: Do not let Hezekiah deceive you. He cannot delive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et Hezekiah persuade you to trust in the Lord when he says, ‘The Lord will surely deliver us; this city will not be given into the hand of the king of Assy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listen to Hezekiah. This is what the king of Assyria says: Make peace with me and come out to me. Then each of you will eat fruit from your own vine and fig tree and drink water from your own ciste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til I come and take you to a land like your own—a land of grain and new wine, a land of bread and vineya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nnacherib Threatens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let Hezekiah mislead you when he says, ‘The Lord will deliver us.’ Have the gods of any nations ever delivered their lands from the hand of the king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the gods of Hamath and Arpad? Where are the gods of Sepharvaim? Have they rescued Samaria from my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of all the gods of these countries have been able to save their lands from me? How then can the Lord deliver Jerusalem from my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remained silent and said nothing in reply, because the king had commanded, “Do not answer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akim son of Hilkiah the palace administrator, Shebna the secretary and Joah son of Asaph the recorder went to Hezekiah, with their clothes torn, and told him what the field commander ha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eenth year of King Hezekiah’s reign, Sennacherib king of Assyria attacked all the fortified cities of Judah and capture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 of Assyria sent his field commander with a large army from Lachish to King Hezekiah at Jerusalem. When the commander stopped at the aqueduct of the Upper Pool, on the road to the Launderer’s Fie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akim son of Hilkiah the palace administrator, Shebna the secretary, and Joah son of Asaph the recorder went out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eld commander said to them, “Tell Hezekiah:“ ‘This is what the great king, the king of Assyria, says: On what are you basing this confidence of y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ay you have counsel and might for war—but you speak only empty words. On whom are you depending, that you rebel agains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I know you are depending on Egypt, that splintered reed of a staff, which pierces the hand of anyone who leans on it! Such is Pharaoh king of Egypt to all who depend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you say to me, “We are depending on the Lord our God”—isn’t he the one whose high places and altars Hezekiah removed, saying to Judah and Jerusalem, “You must worship before this altar”?]]></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2026-07-22T10:20:39Z</dcterms:created>
  <dcterms:modified xsi:type="dcterms:W3CDTF">2026-07-22T10:20:39Z</dcterms:modified>
  <dc:title>Bible.com.au: Isaiah 36:1-22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