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9075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35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 highway will be there;it will be called the Way of Holiness;it will be for those who walk on that Way.The unclean will not journey on it;wicked fools will not go about on 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lion will be there,nor any ravenous beast;they will not be found there.But only the redeemed will walk there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se the Lord has rescued will return.They will enter Zion with singing;everlasting joy will crown their heads.Gladness and joy will overtake them,and sorrow and sighing will flee awa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y of the Redeeme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ert and the parched land will be glad;the wilderness will rejoice and blossom.Like the crocus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ill burst into bloom;it will rejoice greatly and shout for joy.The glory of Lebanon will be given to it,the splendor of Carmel and Sharon;they will see the glory of the Lord,the splendor of our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engthen the feeble hands,steady the knees that give way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to those with fearful hearts,“Be strong, do not fear;your God will come,he will come with vengeance;with divine retributionhe will come to save you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ill the eyes of the blind be openedand the ears of the deaf unstopp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ill the lame leap like a deer,and the mute tongue shout for joy.Water will gush forth in the wildernessand streams in the deser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urning sand will become a pool,the thirsty ground bubbling springs.In the haunts where jackals once lay,grass and reeds and papyrus will grow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2026-06-04T12:01:22Z</dcterms:created>
  <dcterms:modified xsi:type="dcterms:W3CDTF">2026-06-04T12:01:22Z</dcterms:modified>
  <dc:title>Bible.com.au: Isaiah 35:1-10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