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265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4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s a day of vengeance,a year of retribution, to uphold Zion’s caus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dom’s streams will be turned into pitch,her dust into burning sulfur;her land will become blazing pitch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not be quenched night or day;its smoke will rise forever.From generation to generation it will lie desolate;no one will ever pass through it aga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ert owl and screech owl will possess it;the great owl and the raven will nest there.God will stretch out over Edomthe measuring line of chaosand the plumb line of desola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nobles will have nothing there to be called a kingdom,all her princes will vanish aw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rns will overrun her citadels,nettles and brambles her strongholds.She will become a haunt for jackals,a home for owl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ert creatures will meet with hyenas,and wild goats will bleat to each other;there the night creatures will also lie downand find for themselves places of re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wl will nest there and lay eggs,she will hatch them, and care for her youngunder the shadow of her wings;there also the falcons will gather,each with its mat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in the scroll of the Lord and read:None of these will be missing,not one will lack her mate.For it is his mouth that has given the order,and his Spirit will gather them togeth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lots their portions;his hand distributes them by measure.They will possess it foreverand dwell there from generation to generati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ment Against the Natio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near, you nations, and listen;pay attention, you peoples!Let the earth hear, and all that is in it,the world, and all that comes out of it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ngry with all nations;his wrath is on all their armies.He will totally destroy them,he will give them over to slaught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lain will be thrown out,their dead bodies will stink;the mountains will be soaked with their bl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stars in the sky will be dissolvedand the heavens rolled up like a scroll;all the starry host will falllike withered leaves from the vine,like shriveled figs from the fig tr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word has drunk its fill in the heavens;see, it descends in judgment on Edom,the people I have totally destroy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word of the Lord is bathed in blood,it is covered with fat—the blood of lambs and goats,fat from the kidneys of rams.For the Lord has a sacrifice in Bozrahand a great slaughter in the land of Edo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ild oxen will fall with them,the bull calves and the great bulls.Their land will be drenched with blood,and the dust will be soaked with fa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2026-06-23T10:25:26Z</dcterms:created>
  <dcterms:modified xsi:type="dcterms:W3CDTF">2026-06-23T10:25:26Z</dcterms:modified>
  <dc:title>Bible.com.au: Isaiah 34:1-17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