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38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stress and Hel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you, destroyer,you who have not been destroyed!Woe to you, betrayer,you who have not been betrayed!When you stop destroying,you will be destroyed;when you stop betraying,you will be betray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rd, be gracious to us;we long for you.Be our strength every morning,our salvation in time of distr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e uproar of your army, the peoples flee;when you rise up, the nations scat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plunder, O nations, is harvested as by young locusts;like a swarm of locusts people pounce o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is exalted, for he dwells on high;he will fill Zion with his justice and righteous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ill be the sure foundation for your times,a rich store of salvation and wisdom and knowledge;the fear of the Lord is the key to this treasu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ok, their brave men cry aloud in the streets;the envoys of peace weep bitter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highways are deserted,no travelers are on the roads.The treaty is broken,its witnesses are despised,no one is respec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and dries up and wastes away,Lebanon is ashamed and withers;Sharon is like the Arabah,and Bashan and Carmel drop their lea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will I arise,” says the Lord.“Now will I be exalted;now will I be lifted u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conceive chaff,you give birth to straw;your breath is a fire that consumes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eoples will be burned to ashes;like cut thornbushes they will be set ablaz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ho are far away, hear what I have done;you who are near, acknowledge my pow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inners in Zion are terrified;trembling grips the godless:“Who of us can dwell with the consuming fire?Who of us can dwell with everlasting bur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se who walk righteouslyand speak what is right,who reject gain from extortionand keep their hands from accepting bribes,who stop their ears against plots of murderand shut their eyes against contemplating evi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are the ones who will dwell on the heights,whose refuge will be the mountain fortress.Their bread will be supplied,and water will not fail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r eyes will see the king in his beautyand view a land that stretches af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your thoughts you will ponder the former terror:“Where is that chief officer?Where is the one who took the revenue?Where is the officer in charge of the tow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see those arrogant people no more,people whose speech is obscure,whose language is strange and incomprehensi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ok on Zion, the city of our festivals;your eyes will see Jerusalem,a peaceful abode, a tent that will not be moved;its stakes will never be pulled up,nor any of its ropes bro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the Lord will be our Mighty One.It will be like a place of broad rivers and streams.No galley with oars will ride them,no mighty ship will sail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Lord is our judge,the Lord is our lawgiver,the Lord is our king;it is he who will save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r rigging hangs loose:The mast is not held secure,the sail is not spread.Then an abundance of spoils will be dividedand even the lame will carry off plund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 one living in Zion will say, “I am ill”;and the sins of those who dwell there will be forgiv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2026-09-28T03:52:37Z</dcterms:created>
  <dcterms:modified xsi:type="dcterms:W3CDTF">2026-09-28T03:52:37Z</dcterms:modified>
  <dc:title>Bible.com.au: Isaiah 33:1-24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