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6946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33: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highways are deserted,no travelers are on the roads.The treaty is broken,its witnesses are despised,no one is respect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and dries up and wastes away,Lebanon is ashamed and withers;Sharon is like the Arabah,and Bashan and Carmel drop their leav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will I arise,” says the Lord.“Now will I be exalted;now will I be lifted up.]]></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conceive chaff,you give birth to straw;your breath is a fire that consumes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peoples will be burned to ashes;like cut thornbushes they will be set ablaz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who are far away, hear what I have done;you who are near, acknowledge my pow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sinners in Zion are terrified;trembling grips the godless:“Who of us can dwell with the consuming fire?Who of us can dwell with everlasting burn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ose who walk righteouslyand speak what is right,who reject gain from extortionand keep their hands from accepting bribes,who stop their ears against plots of murderand shut their eyes against contemplating evi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are the ones who will dwell on the heights,whose refuge will be the mountain fortress.Their bread will be supplied,and water will not fail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r eyes will see the king in his beautyand view a land that stretches afa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istress and Help]]></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n your thoughts you will ponder the former terror:“Where is that chief officer?Where is the one who took the revenue?Where is the officer in charge of the towe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will see those arrogant people no more,people whose speech is obscure,whose language is strange and incomprehensib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Look on Zion, the city of our festivals;your eyes will see Jerusalem,a peaceful abode, a tent that will not be moved;its stakes will never be pulled up,nor any of its ropes brok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re the Lord will be our Mighty One.It will be like a place of broad rivers and streams.No galley with oars will ride them,no mighty ship will sail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the Lord is our judge,the Lord is our lawgiver,the Lord is our king;it is he who will save u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ur rigging hangs loose:The mast is not held secure,the sail is not spread.Then an abundance of spoils will be dividedand even the lame will carry off plund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o one living in Zion will say, “I am ill”;and the sins of those who dwell there will be forgiv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oe to you, destroyer,you who have not been destroyed!Woe to you, betrayer,you who have not been betrayed!When you stop destroying,you will be destroyed;when you stop betraying,you will be betray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Lord, be gracious to us;we long for you.Be our strength every morning,our salvation in time of distres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t the uproar of your army, the peoples flee;when you rise up, the nations scatt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r plunder, O nations, is harvested as by young locusts;like a swarm of locusts people pounce on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is exalted, for he dwells on high;he will fill Zion with his justice and righteousnes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will be the sure foundation for your times,a rich store of salvation and wisdom and knowledge;the fear of the Lord is the key to this treasu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ook, their brave men cry aloud in the streets;the envoys of peace weep bitterly.]]></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2026-06-01T22:33:13Z</dcterms:created>
  <dcterms:modified xsi:type="dcterms:W3CDTF">2026-06-01T22:33:13Z</dcterms:modified>
  <dc:title>Bible.com.au: Isaiah 33:1-24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