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noble make noble plans,and by noble deeds they stand.The Women of Jerusale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men who are so complacent,rise up and listen to me;you daughters who feel secure,hear what I have to say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ttle more than a yearyou who feel secure will tremble;the grape harvest will fail,and the harvest of fruit will not c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you complacent women;shudder, you daughters who feel secure!Strip off your fine clothesand wrap yourselves in ra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t your breasts for the pleasant fields,for the fruitful vin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land of my people,a land overgrown with thorns and briers—yes, mourn for all houses of merrimentand for this city of revel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rtress will be abandoned,the noisy city deserted;citadel and watchtower will become a wasteland forever,the delight of donkeys, a pasture for flock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the Spirit is poured on us from on high,and the desert becomes a fertile field,and the fertile field seems like a fore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justice will dwell in the desert,his righteousness live in the fertile fi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at righteousness will be peace;its effect will be quietness and confidence 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of Righteous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ill live in peaceful dwelling places,in secure homes,in undisturbed places of re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ail flattens the forestand the city is leveled completely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lessed you will be,sowing your seed by every stream,and letting your cattle and donkeys range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a king will reign in righteousnessand rulers will rule with just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will be like a shelter from the windand a refuge from the storm,like streams of water in the desertand the shadow of a great rock in a thirsty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 those who see will no longer be closed,and the ears of those who hear will lis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ful heart will know and understand,and the stammering tongue will be fluent and cl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will the fool be called noblenor the scoundrel be highly respect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ols speak folly,their hearts are bent on evil:They practice ungodlinessand spread error concerning the Lord;the hungry they leave emptyand from the thirsty they withhold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undrels use wicked methods,they make up evil schemesto destroy the poor with lies,even when the plea of the needy is ju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2026-06-01T22:32:58Z</dcterms:created>
  <dcterms:modified xsi:type="dcterms:W3CDTF">2026-06-01T22:32:58Z</dcterms:modified>
  <dc:title>Bible.com.au: Isaiah 32:1-20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