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7936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30: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o now, write it on a tablet for them,inscribe it on a scroll,that for the days to comeit may be an everlasting witnes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these are rebellious people, deceitful children,children unwilling to listen to the Lord’s instructi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say to the seers,“See no more visions!”and to the prophets,“Give us no more visions of what is right!Tell us pleasant things,prophesy illusio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eave this way,get off this path,and stop confronting uswith the Holy One of Israe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this is what the Holy One of Israel says:“Because you have rejected this message,relied on oppressionand depended on dece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is sin will become for youlike a high wall, cracked and bulging,that collapses suddenly, in an instan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t will break in pieces like pottery,shattered so mercilesslythat among its pieces not a fragment will be foundfor taking coals from a hearthor scooping water out of a cister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is is what the Sovereign Lord, the Holy One of Israel, says:“In repentance and rest is your salvation,in quietness and trust is your strength,but you would have none of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u said, ‘No, we will flee on horses.’Therefore you will flee!You said, ‘We will ride off on swift horses.’Therefore your pursuers will be swif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 thousand will fleeat the threat of one;at the threat of fiveyou will all flee away,till you are leftlike a flagstaff on a mountaintop,like a banner on a hil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oe to the Obstinate Nat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et the Lord longs to be gracious to you;therefore he will rise up to show you compassion.For the Lord is a God of justice.Blessed are all who wait for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eople of Zion, who live in Jerusalem, you will weep no more. How gracious he will be when you cry for help! As soon as he hears, he will answer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lthough the Lord gives you the bread of adversity and the water of affliction, your teachers will be hidden no more; with your own eyes you will see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ther you turn to the right or to the left, your ears will hear a voice behind you, saying, “This is the way; walk in i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you will desecrate your idols overlaid with silver and your images covered with gold; you will throw them away like a menstrual cloth and say to them, “Away with yo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e will also send you rain for the seed you sow in the ground, and the food that comes from the land will be rich and plentiful. In that day your cattle will graze in broad meadow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oxen and donkeys that work the soil will eat fodder and mash, spread out with fork and shove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n the day of great slaughter, when the towers fall, streams of water will flow on every high mountain and every lofty hil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moon will shine like the sun, and the sunlight will be seven times brighter, like the light of seven full days, when the Lord binds up the bruises of his people and heals the wounds he inflict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ee, the Name of the Lord comes from afar,with burning anger and dense clouds of smoke;his lips are full of wrath,and his tongue is a consuming fi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oe to the obstinate children,”declares the Lord,“to those who carry out plans that are not mine,forming an alliance, but not by my Spirit,heaping sin upon si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is breath is like a rushing torrent,rising up to the neck.He shakes the nations in the sieve of destruction;he places in the jaws of the peoplesa bit that leads them astra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you will singas on the night you celebrate a holy festival;your hearts will rejoiceas when people playing pipes go upto the mountain of the Lord,to the Rock of Israe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Lord will cause people to hear his majestic voiceand will make them see his arm coming downwith raging anger and consuming fire,with cloudburst, thunderstorm and hail.]]></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voice of the Lord will shatter Assyria;with his rod he will strike them dow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Every stroke the Lord lays on themwith his punishing clubwill be to the music of timbrels and harps,as he fights them in battle with the blows of his ar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opheth has long been prepared;it has been made ready for the king.Its fire pit has been made deep and wide,with an abundance of fire and wood;the breath of the Lord,like a stream of burning sulfur,sets it ablaz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o go down to Egyptwithout consulting me;who look for help to Pharaoh’s protection,to Egypt’s shade for refug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Pharaoh’s protection will be to your shame,Egypt’s shade will bring you disgra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ough they have officials in Zoanand their envoys have arrived in Han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everyone will be put to shamebecause of a people useless to them,who bring neither help nor advantage,but only shame and disgra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 prophecy concerning the animals of the Negev:Through a land of hardship and distress,of lions and lionesses,of adders and darting snakes,the envoys carry their riches on donkeys’ backs,their treasures on the humps of camels,to that unprofitable nati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o Egypt, whose help is utterly useless.Therefore I call herRahab the Do-Nothing.]]></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2026-07-22T23:31:35Z</dcterms:created>
  <dcterms:modified xsi:type="dcterms:W3CDTF">2026-07-22T23:31:35Z</dcterms:modified>
  <dc:title>Bible.com.au: Isaiah 30:1-33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