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10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3:1-2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rusalem staggers,Judah is falling;their words and deeds are against the Lord,defying his glorious presenc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ok on their faces testifies against them;they parade their sin like Sodom;they do not hide it.Woe to them!They have brought disaster upon themselve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ll the righteous it will be well with them,for they will enjoy the fruit of their deed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e to the wicked!Disaster is upon them!They will be paid backfor what their hands have don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ths oppress my people,women rule over them.My people, your guides lead you astray;they turn you from the path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takes his place in court;he rises to judge the peopl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enters into judgmentagainst the elders and leaders of his people:“It is you who have ruined my vineyard;the plunder from the poor is in your house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do you mean by crushing my peopleand grinding the faces of the poor?”declares the Lord, the Lord Almighty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ays,“The women of Zion are haughty,walking along with outstretched necks,flirting with their eyes,strutting along with swaying hips,with ornaments jingling on their ankle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the Lord will bring sores on the heads of the women of Zion;the Lord will make their scalps bald.”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dgment on Jerusalem and Judah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at day the Lord will snatch away their finery: the bangles and headbands and crescent necklaces,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arrings and bracelets and veils,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eaddresses and anklets and sashes, the perfume bottles and charms,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ignet rings and nose rings,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ine robes and the capes and cloaks, the purses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irrors, and the linen garments and tiaras and shawl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stead of fragrance there will be a stench;instead of a sash, a rope;instead of well-dressed hair, baldness;instead of fine clothing, sackcloth;instead of beauty, branding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men will fall by the sword,your warriors in battle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gates of Zion will lament and mourn;destitute, she will sit on the ground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e now, the Lord,the Lord Almighty,is about to take from Jerusalem and Judahboth supply and support:all supplies of food and all supplies of water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ero and the warrior,the judge and the prophet,the diviner and the elder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aptain of fifty and the man of rank,the counselor, skilled craftsman and clever enchante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 will make mere youths their officials;children will rule over them.”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ople will oppress each other—man against man, neighbor against neighbor.The young will rise up against the old,the nobody against the honor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an will seize one of his brothersin his father’s house, and say,“You have a cloak, you be our leader;take charge of this heap of ruins!”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n that day he will cry out,“I have no remedy.I have no food or clothing in my house;do not make me the leader of the people.”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6">
  <a:themeElements>
    <a:clrScheme name="Theme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2026-08-01T09:00:24Z</dcterms:created>
  <dcterms:modified xsi:type="dcterms:W3CDTF">2026-08-01T09:00:24Z</dcterms:modified>
  <dc:title>Bible.com.au: Isaiah 3:1-26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