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tables are covered with vomitand there is not a spot without fil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is it he is trying to teach?To whom is he explaining his message?To children weaned from their milk,to those just taken from the br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Do this, do that,a rule for this, a rule for that;a little here, a littl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y well then, with foreign lips and strange tonguesGod will speak to t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he said,“This is the resting place, let the weary rest”;and, “This is the place of repose”—but they would not lis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the word of the Lord to them will become:Do this, do that,a rule for this, a rule for that;a little here, a little there—so that as they go they will fall backward;they will be injured and snared and captu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ar the word of the Lord, you scofferswho rule this people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boast, “We have entered into a covenant with death,with the realm of the dead we have made an agreement.When an overwhelming scourge sweeps by,it cannot touch us,for we have made a lie our refugeand falsehood our hiding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is is what the Sovereign Lord says:“See, I lay a stone in Zion, a tested stone,a precious cornerstone for a sure foundation;the one who relies on itwill never be stricken with pani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make justice the measuring lineand righteousness the plumb line;hail will sweep away your refuge, the lie,and water will overflow your hiding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e Leaders of Ephraim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covenant with death will be annulled;your agreement with the realm of the dead will not stand.When the overwhelming scourge sweeps by,you will be beaten down by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often as it comes it will carry you away;morning after morning, by day and by night,it will sweep through.”The understanding of this messagewill bring sheer t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bed is too short to stretch out on,the blanket too narrow to wrap around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rise up as he did at Mount Perazim,he will rouse himself as in the Valley of Gibeon—to do his work, his strange work,and perform his task, his alien ta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stop your mocking,or your chains will become heavier;the Lord, the Lord Almighty, has told meof the destruction decreed against the whol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sten and hear my voice;pay attention and hear what I s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 farmer plows for planting, does he plow continually?Does he keep on breaking up and working the s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s leveled the surface,does he not sow caraway and scatter cumin?Does he not plant wheat in its place,barley in its plot,and spelt in its fie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God instructs himand teaches him the right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raway is not threshed with a sledge,nor is the wheel of a cart rolled over cumin;caraway is beaten out with a rod,and cumin with a sti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at wreath, the pride of Ephraim’s drunkards,to the fading flower, his glorious beauty,set on the head of a fertile valley—to that city, the pride of those laid low by w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rain must be ground to make bread;so one does not go on threshing it forever.The wheels of a threshing cart may be rolled over it,but one does not use horses to grind gr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is also comes from the Lord Almighty,whose plan is wonderful,whose wisdom is magnific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the Lord has one who is powerful and strong.Like a hailstorm and a destructive wind,like a driving rain and a flooding downpour,he will throw it forcefully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reath, the pride of Ephraim’s drunkards,will be trampled underfo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fading flower, his glorious beauty,set on the head of a fertile valley,will be like figs ripe before harvest—as soon as people see them and take them in hand,they swall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the Lord Almightywill be a glorious crown,a beautiful wreathfor the remnant of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be a spirit of justiceto the one who sits in judgment,a source of strengthto those who turn back the battle a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lso stagger from wineand reel from beer:Priests and prophets stagger from beerand are befuddled with wine;they reel from beer,they stagger when seeing visions,they stumble when rendering decision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2026-08-01T10:15:03Z</dcterms:created>
  <dcterms:modified xsi:type="dcterms:W3CDTF">2026-08-01T10:15:03Z</dcterms:modified>
  <dc:title>Bible.com.au: Isaiah 28:1-29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