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084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6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Lord, walking in the way of your laws,we wait for you;your name and renownare the desire of our hear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yearns for you in the night;in the morning my spirit longs for you.When your judgments come upon the earth,the people of the world learn righteous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grace is shown to the wicked,they do not learn righteousness;even in a land of uprightness they go on doing eviland do not regard the majesty of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r hand is lifted high,but they do not see it.Let them see your zeal for your people and be put to shame;let the fire reserved for your enemies consume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establish peace for us;all that we have accomplished you have done for 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our God, other lords besides you have ruled over us,but your name alone do we hono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w dead, they live no more;their spirits do not rise.You punished them and brought them to ruin;you wiped out all memory of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enlarged the nation, Lord;you have enlarged the nation.You have gained glory for yourself;you have extended all the borders of the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y came to you in their distress;when you disciplined them,they could barely whisper a pray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pregnant woman about to give birthwrithes and cries out in her pain,so were we in your presence,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ere with child, we writhed in labor,but we gave birth to wind.We have not brought salvation to the earth,and the people of the world have not come to l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r dead will live, Lord;their bodies will rise—let those who dwell in the dustwake up and shout for joy—your dew is like the dew of the morning;the earth will give birth to her de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, my people, enter your roomsand shut the doors behind you;hide yourselves for a little whileuntil his wrath has passed b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the Lord is coming out of his dwellingto punish the people of the earth for their sins.The earth will disclose the blood shed on it;the earth will conceal its slain no long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is song will be sung in the land of Judah:We have a strong city;God makes salvationits walls and rampar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e gatesthat the righteous nation may enter,the nation that keeps fai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eep in perfect peacethose whose minds are steadfast,because they trust in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forever,for the Lord, the Lord himself, is the Rock etern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umbles those who dwell on high,he lays the lofty city low;he levels it to the groundand casts it down to the du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et trample it down—the feet of the oppressed,the footsteps of the poo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 of the righteous is level;you, the Upright One, make the way of the righteous smoo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2026-06-03T13:10:12Z</dcterms:created>
  <dcterms:modified xsi:type="dcterms:W3CDTF">2026-06-03T13:10:12Z</dcterms:modified>
  <dc:title>Bible.com.au: Isaiah 26:1-21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