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452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5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wallow up death forever.The Sovereign Lord will wipe away the tearsfrom all faces;he will remove his people’s disgracefrom all the earth.The Lord has spok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y will say,“Surely this is our God;we trusted in him, and he saved us.This is the Lord, we trusted in him;let us rejoice and be glad in his salvation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nd of the Lord will rest on this mountain;but Moab will be trampled in their landas straw is trampled down in the manu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tretch out their hands in it,as swimmers stretch out their hands to swim.God will bring down their pridedespite the cleverness of their han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bring down your high fortified wallsand lay them low;he will bring them down to the ground,to the very dus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o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are my God;I will exalt you and praise your name,for in perfect faithfulnessyou have done wonderful things,things planned long ago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the city a heap of rubble,the fortified town a ruin,the foreigners’ stronghold a city no more;it will never be rebuil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trong peoples will honor you;cities of ruthless nations will rever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een a refuge for the poor,a refuge for the needy in their distress,a shelter from the stormand a shade from the heat.For the breath of the ruthlessis like a storm driving against a wall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ike the heat of the desert.You silence the uproar of foreigners;as heat is reduced by the shadow of a cloud,so the song of the ruthless is still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is mountain the Lord Almighty will preparea feast of rich food for all peoples,a banquet of aged wine—the best of meats and the finest of win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is mountain he will destroythe shroud that enfolds all peoples,the sheet that covers all nation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2026-07-22T14:02:31Z</dcterms:created>
  <dcterms:modified xsi:type="dcterms:W3CDTF">2026-07-22T14:02:31Z</dcterms:modified>
  <dc:title>Bible.com.au: Isaiah 25:1-12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