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joyful timbrels are stilled,the noise of the revelers has stopped,the joyful harp is sil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 longer do they drink wine with a song;the beer is bitter to its drink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ruined city lies desolate;the entrance to every house is bar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treets they cry out for wine;all joy turns to gloom,all joyful sounds are banished from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ity is left in ruins,its gate is battered to pie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will it be on the earthand among the nations,as when an olive tree is beaten,or as when gleanings are left after the grape harv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aise their voices, they shout for joy;from the west they acclaim the Lord’s majes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n the east give glory to the Lord;exalt the name of the Lord, the God of Israel,in the islands of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ends of the earth we hear singing:“Glory to the Righteous One.”But I said, “I waste away, I waste away!Woe to me!The treacherous betray!With treachery the treacherous betr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rror and pit and snare await you,people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Devastation of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flees at the sound of terrorwill fall into a pit;whoever climbs out of the pitwill be caught in a snare.The floodgates of the heavens are opened,the foundations of the earth sh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broken up,the earth is split asunder,the earth is violently sh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reels like a drunkard,it sways like a hut in the wind;so heavy upon it is the guilt of its rebellionthat it falls—never to rise ag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the Lord will punishthe powers in the heavens aboveand the kings on the earth bel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herded togetherlike prisoners bound in a dungeon;they will be shut up in prisonand be punished after many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oon will be dismayed,the sun ashamed;for the Lord Almighty will reignon Mount Zion and in Jerusalem,and before its elders—with great gl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e, the Lord is going to lay waste the earthand devastate it;he will ruin its faceand scatter its inhabit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e the samefor priest as for people,for the master as for his servant,for the mistress as for her servant,for seller as for buyer,for borrower as for lender,for debtor as for credi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will be completely laid wasteand totally plundered.The Lord has spoken this 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dries up and withers,the world languishes and withers,the heavens languish with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is defiled by its people;they have disobeyed the laws,violated the statutesand broken the everlasting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 curse consumes the earth;its people must bear their guilt.Therefore earth’s inhabitants are burned up,and very few are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dries up and the vine withers;all the merrymakers groa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2026-06-15T08:45:26Z</dcterms:created>
  <dcterms:modified xsi:type="dcterms:W3CDTF">2026-06-15T08:45:26Z</dcterms:modified>
  <dc:title>Bible.com.au: Isaiah 24:1-23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